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414809" y="2824853"/>
            <a:ext cx="631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Tag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 err="1">
                <a:solidFill>
                  <a:schemeClr val="accent2"/>
                </a:solidFill>
                <a:latin typeface="Lucida Console"/>
                <a:cs typeface="Lucida Console"/>
              </a:rPr>
              <a:t>CLabel</a:t>
            </a:r>
            <a:r>
              <a:rPr lang="en-GB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-&gt; </a:t>
            </a:r>
            <a:r>
              <a:rPr lang="en-GB" dirty="0" err="1">
                <a:solidFill>
                  <a:srgbClr val="C0504D"/>
                </a:solidFill>
                <a:latin typeface="Lucida Console"/>
                <a:cs typeface="Lucida Console"/>
              </a:rPr>
              <a:t>CEnum</a:t>
            </a:r>
            <a:r>
              <a:rPr lang="en-GB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-&gt;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  <a:r>
              <a:rPr lang="en-GB" dirty="0" smtClean="0">
                <a:latin typeface="Lucida Console"/>
                <a:cs typeface="Lucida Console"/>
              </a:rPr>
              <a:t>  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TZ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Tag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en-GB" dirty="0">
                <a:latin typeface="Lucida Console"/>
                <a:cs typeface="Lucida Console"/>
              </a:rPr>
              <a:t> (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::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en-GB" dirty="0">
                <a:latin typeface="Lucida Console"/>
                <a:cs typeface="Lucida Console"/>
              </a:rPr>
              <a:t>)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TS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Tag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en-GB" dirty="0">
                <a:latin typeface="Lucida Console"/>
                <a:cs typeface="Lucida Console"/>
              </a:rPr>
              <a:t> -&gt;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Tag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en-GB" dirty="0">
                <a:latin typeface="Lucida Console"/>
                <a:cs typeface="Lucida Console"/>
              </a:rPr>
              <a:t> (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l'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::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en-GB" dirty="0">
                <a:latin typeface="Lucida Console"/>
                <a:cs typeface="Lucida Console"/>
              </a:rPr>
              <a:t>)</a:t>
            </a:r>
            <a:endParaRPr lang="en-GB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11</cp:revision>
  <dcterms:created xsi:type="dcterms:W3CDTF">2014-05-24T17:40:35Z</dcterms:created>
  <dcterms:modified xsi:type="dcterms:W3CDTF">2014-05-31T18:11:39Z</dcterms:modified>
</cp:coreProperties>
</file>