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03/06/14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800202" y="2965922"/>
            <a:ext cx="556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(=)</a:t>
            </a:r>
            <a:r>
              <a:rPr lang="en-GB" dirty="0">
                <a:latin typeface="Lucida Console"/>
                <a:cs typeface="Lucida Console"/>
              </a:rPr>
              <a:t>: {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: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latin typeface="Lucida Console"/>
                <a:cs typeface="Lucida Console"/>
              </a:rPr>
              <a:t>} -&gt; </a:t>
            </a:r>
            <a:r>
              <a:rPr lang="en-GB" dirty="0" smtClean="0">
                <a:latin typeface="Lucida Console"/>
                <a:cs typeface="Lucida Console"/>
              </a:rPr>
              <a:t>{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b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}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</a:t>
            </a:r>
            <a:r>
              <a:rPr lang="en-GB" dirty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b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Refl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{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value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: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a</a:t>
            </a:r>
            <a:r>
              <a:rPr lang="en-GB" dirty="0" smtClean="0">
                <a:latin typeface="Lucida Console"/>
                <a:cs typeface="Lucida Console"/>
              </a:rPr>
              <a:t>}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value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=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value</a:t>
            </a:r>
            <a:endParaRPr lang="en-GB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16</cp:revision>
  <dcterms:created xsi:type="dcterms:W3CDTF">2014-05-23T10:03:59Z</dcterms:created>
  <dcterms:modified xsi:type="dcterms:W3CDTF">2014-06-03T08:36:39Z</dcterms:modified>
</cp:coreProperties>
</file>