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149635" y="2916793"/>
            <a:ext cx="68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Data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>
                <a:latin typeface="Lucida Console"/>
                <a:cs typeface="Lucida Console"/>
              </a:rPr>
              <a:t>{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} -&gt;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      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latin typeface="Lucida Console"/>
                <a:cs typeface="Lucida Console"/>
              </a:rPr>
              <a:t>{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} -&gt; {</a:t>
            </a:r>
            <a:r>
              <a:rPr lang="en-GB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index</a:t>
            </a:r>
            <a:r>
              <a:rPr lang="en-GB" dirty="0" smtClean="0">
                <a:latin typeface="Lucida Console"/>
                <a:cs typeface="Lucida Console"/>
              </a:rPr>
              <a:t>} 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</a:t>
            </a:r>
            <a:r>
              <a:rPr lang="en-GB" dirty="0" smtClean="0">
                <a:latin typeface="Lucida Console"/>
                <a:cs typeface="Lucida Console"/>
              </a:rPr>
              <a:t>-&gt; 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Synthesise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d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Data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d</a:t>
            </a:r>
            <a:r>
              <a:rPr lang="en-GB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i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Data 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i</a:t>
            </a:r>
            <a:endParaRPr lang="en-GB" dirty="0" smtClean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10</cp:revision>
  <dcterms:created xsi:type="dcterms:W3CDTF">2014-05-24T17:40:35Z</dcterms:created>
  <dcterms:modified xsi:type="dcterms:W3CDTF">2014-06-01T18:06:27Z</dcterms:modified>
</cp:coreProperties>
</file>