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03/06/14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640680" y="2967947"/>
            <a:ext cx="588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exampleVec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3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 </a:t>
            </a:r>
          </a:p>
          <a:p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exampleVec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1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2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Cons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3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Nil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38</cp:revision>
  <dcterms:created xsi:type="dcterms:W3CDTF">2014-05-24T18:40:37Z</dcterms:created>
  <dcterms:modified xsi:type="dcterms:W3CDTF">2014-06-03T16:38:54Z</dcterms:modified>
</cp:coreProperties>
</file>