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2158659" y="3214246"/>
            <a:ext cx="449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Vec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(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-&gt;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Nat </a:t>
            </a:r>
            <a:r>
              <a:rPr lang="en-GB" dirty="0" smtClean="0">
                <a:latin typeface="Lucida Console"/>
                <a:cs typeface="Lucida Console"/>
              </a:rPr>
              <a:t>-</a:t>
            </a:r>
            <a:r>
              <a:rPr lang="en-GB" dirty="0" smtClean="0">
                <a:latin typeface="Lucida Console"/>
                <a:cs typeface="Lucida Console"/>
              </a:rPr>
              <a:t>&gt;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Type</a:t>
            </a:r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latin typeface="Lucida Console"/>
              <a:cs typeface="Lucida Console"/>
            </a:endParaRPr>
          </a:p>
          <a:p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Vec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a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=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Data </a:t>
            </a:r>
            <a:r>
              <a:rPr lang="en-GB" dirty="0" smtClean="0">
                <a:latin typeface="Lucida Console"/>
                <a:cs typeface="Lucida Console"/>
              </a:rPr>
              <a:t>(</a:t>
            </a:r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VecDesc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endParaRPr lang="en-GB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26</cp:revision>
  <dcterms:created xsi:type="dcterms:W3CDTF">2014-05-24T18:40:37Z</dcterms:created>
  <dcterms:modified xsi:type="dcterms:W3CDTF">2014-06-03T15:57:05Z</dcterms:modified>
</cp:coreProperties>
</file>