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771812" y="2066780"/>
            <a:ext cx="75947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exampleVec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Vec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3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Nat </a:t>
            </a:r>
          </a:p>
          <a:p>
            <a:r>
              <a:rPr lang="en-GB" dirty="0" err="1">
                <a:solidFill>
                  <a:schemeClr val="accent2"/>
                </a:solidFill>
                <a:latin typeface="Lucida Console"/>
                <a:cs typeface="Lucida Console"/>
              </a:rPr>
              <a:t>exampleVec</a:t>
            </a:r>
            <a:r>
              <a:rPr lang="en-GB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 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Con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“Cons”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** (TS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TZ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GB" dirty="0">
                <a:solidFill>
                  <a:srgbClr val="B3A2C7"/>
                </a:solidFill>
                <a:latin typeface="Lucida Console"/>
                <a:cs typeface="Lucida Console"/>
              </a:rPr>
              <a:t>2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*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 (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1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	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(Con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“Cons”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** (TS TZ **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1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** (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2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			  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(Con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“Cons”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(TS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TZ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0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** (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3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		 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(Con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“Nil”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(TZ *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))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                  ))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))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               ))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))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             ))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))</a:t>
            </a:r>
            <a:endParaRPr lang="en-GB" dirty="0" smtClean="0">
              <a:solidFill>
                <a:srgbClr val="9BBB59"/>
              </a:solidFill>
              <a:latin typeface="Lucida Console"/>
              <a:cs typeface="Lucida Console"/>
            </a:endParaRPr>
          </a:p>
          <a:p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</Words>
  <Application>Microsoft Macintosh PowerPoint</Application>
  <PresentationFormat>Skærmshow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36</cp:revision>
  <dcterms:created xsi:type="dcterms:W3CDTF">2014-05-24T18:40:37Z</dcterms:created>
  <dcterms:modified xsi:type="dcterms:W3CDTF">2014-06-03T16:28:27Z</dcterms:modified>
</cp:coreProperties>
</file>