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824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82321" y="2709384"/>
            <a:ext cx="8371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gshow</a:t>
            </a:r>
            <a:r>
              <a:rPr lang="fr-FR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: (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</a:t>
            </a:r>
            <a:r>
              <a:rPr lang="fr-FR" dirty="0" smtClean="0">
                <a:latin typeface="Lucida Console"/>
                <a:cs typeface="Lucida Console"/>
              </a:rPr>
              <a:t> : </a:t>
            </a:r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TaggedDesc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e ix</a:t>
            </a:r>
            <a:r>
              <a:rPr lang="fr-FR" dirty="0" smtClean="0">
                <a:latin typeface="Lucida Console"/>
                <a:cs typeface="Lucida Console"/>
              </a:rPr>
              <a:t>) -&gt;</a:t>
            </a:r>
          </a:p>
          <a:p>
            <a:r>
              <a:rPr lang="fr-FR" dirty="0" smtClean="0">
                <a:latin typeface="Lucida Console"/>
                <a:cs typeface="Lucida Console"/>
              </a:rPr>
              <a:t>        (</a:t>
            </a:r>
            <a:r>
              <a:rPr lang="fr-FR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: 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Constraints1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Show</a:t>
            </a:r>
            <a:r>
              <a:rPr lang="fr-FR" dirty="0" smtClean="0">
                <a:latin typeface="Lucida Console"/>
                <a:cs typeface="Lucida Console"/>
              </a:rPr>
              <a:t> (</a:t>
            </a:r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Untag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dirty="0" smtClean="0">
                <a:latin typeface="Lucida Console"/>
                <a:cs typeface="Lucida Console"/>
              </a:rPr>
              <a:t>)) -&gt; </a:t>
            </a:r>
          </a:p>
          <a:p>
            <a:r>
              <a:rPr lang="fr-FR" dirty="0" smtClean="0">
                <a:latin typeface="Lucida Console"/>
                <a:cs typeface="Lucida Console"/>
              </a:rPr>
              <a:t>        {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fr-FR" dirty="0" smtClean="0">
                <a:latin typeface="Lucida Console"/>
                <a:cs typeface="Lucida Console"/>
              </a:rPr>
              <a:t> :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fr-FR" dirty="0" smtClean="0">
                <a:latin typeface="Lucida Console"/>
                <a:cs typeface="Lucida Console"/>
              </a:rPr>
              <a:t>} -&gt; (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dirty="0" smtClean="0">
                <a:latin typeface="Lucida Console"/>
                <a:cs typeface="Lucida Console"/>
              </a:rPr>
              <a:t> : </a:t>
            </a:r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TData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d i</a:t>
            </a:r>
            <a:r>
              <a:rPr lang="fr-FR" dirty="0" smtClean="0">
                <a:latin typeface="Lucida Console"/>
                <a:cs typeface="Lucida Console"/>
              </a:rPr>
              <a:t>) -&gt; </a:t>
            </a:r>
            <a:r>
              <a:rPr lang="fr-FR" dirty="0" smtClean="0">
                <a:solidFill>
                  <a:schemeClr val="accent1"/>
                </a:solidFill>
                <a:latin typeface="Lucida Console"/>
                <a:cs typeface="Lucida Console"/>
              </a:rPr>
              <a:t>String</a:t>
            </a:r>
          </a:p>
          <a:p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gshow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dirty="0">
                <a:latin typeface="Lucida Console"/>
                <a:cs typeface="Lucida Console"/>
              </a:rPr>
              <a:t> 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,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dirty="0">
                <a:latin typeface="Lucida Console"/>
                <a:cs typeface="Lucida Console"/>
              </a:rPr>
              <a:t>) (</a:t>
            </a:r>
            <a:r>
              <a:rPr lang="fr-FR" dirty="0">
                <a:solidFill>
                  <a:schemeClr val="accent3"/>
                </a:solidFill>
                <a:latin typeface="Lucida Console"/>
                <a:cs typeface="Lucida Console"/>
              </a:rPr>
              <a:t>Con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label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** 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tag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))</a:t>
            </a:r>
            <a:r>
              <a:rPr lang="fr-FR" dirty="0">
                <a:latin typeface="Lucida Console"/>
                <a:cs typeface="Lucida Console"/>
              </a:rPr>
              <a:t>) =</a:t>
            </a:r>
          </a:p>
          <a:p>
            <a:r>
              <a:rPr lang="fr-FR" dirty="0">
                <a:latin typeface="Lucida Console"/>
                <a:cs typeface="Lucida Console"/>
              </a:rPr>
              <a:t>     </a:t>
            </a:r>
            <a:r>
              <a:rPr lang="fr-FR" b="1" dirty="0">
                <a:latin typeface="Lucida Console"/>
                <a:cs typeface="Lucida Console"/>
              </a:rPr>
              <a:t>let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t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dirty="0">
                <a:latin typeface="Lucida Console"/>
                <a:cs typeface="Lucida Console"/>
              </a:rPr>
              <a:t> = (</a:t>
            </a:r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constraints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label</a:t>
            </a:r>
            <a:r>
              <a:rPr lang="fr-FR" dirty="0">
                <a:latin typeface="Lucida Console"/>
                <a:cs typeface="Lucida Console"/>
              </a:rPr>
              <a:t>)</a:t>
            </a:r>
          </a:p>
          <a:p>
            <a:r>
              <a:rPr lang="fr-FR" dirty="0">
                <a:latin typeface="Lucida Console"/>
                <a:cs typeface="Lucida Console"/>
              </a:rPr>
              <a:t>     </a:t>
            </a:r>
            <a:r>
              <a:rPr lang="fr-FR" b="1" dirty="0">
                <a:latin typeface="Lucida Console"/>
                <a:cs typeface="Lucida Console"/>
              </a:rPr>
              <a:t>in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label</a:t>
            </a:r>
            <a:r>
              <a:rPr lang="fr-FR" dirty="0">
                <a:latin typeface="Lucida Console"/>
                <a:cs typeface="Lucida Console"/>
              </a:rPr>
              <a:t> ++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 smtClean="0">
                <a:latin typeface="Lucida Console"/>
                <a:cs typeface="Lucida Console"/>
              </a:rPr>
              <a:t>          (</a:t>
            </a:r>
            <a:r>
              <a:rPr lang="fr-FR" b="1" dirty="0" err="1" smtClean="0">
                <a:latin typeface="Lucida Console"/>
                <a:cs typeface="Lucida Console"/>
              </a:rPr>
              <a:t>assert_total</a:t>
            </a:r>
            <a:r>
              <a:rPr lang="fr-FR" dirty="0" smtClean="0">
                <a:latin typeface="Lucida Console"/>
                <a:cs typeface="Lucida Console"/>
              </a:rPr>
              <a:t> $ </a:t>
            </a:r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gshowd</a:t>
            </a:r>
            <a:r>
              <a:rPr lang="fr-FR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dirty="0" smtClean="0">
                <a:latin typeface="Lucida Console"/>
                <a:cs typeface="Lucida Console"/>
              </a:rPr>
              <a:t> (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l</a:t>
            </a:r>
            <a:r>
              <a:rPr lang="fr-FR" dirty="0" smtClean="0">
                <a:latin typeface="Lucida Console"/>
                <a:cs typeface="Lucida Console"/>
              </a:rPr>
              <a:t>, </a:t>
            </a:r>
            <a:r>
              <a:rPr lang="fr-FR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dirty="0" smtClean="0">
                <a:latin typeface="Lucida Console"/>
                <a:cs typeface="Lucida Console"/>
              </a:rPr>
              <a:t>) </a:t>
            </a:r>
          </a:p>
          <a:p>
            <a:r>
              <a:rPr lang="fr-FR" dirty="0" smtClean="0">
                <a:latin typeface="Lucida Console"/>
                <a:cs typeface="Lucida Console"/>
              </a:rPr>
              <a:t>                     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 label tag</a:t>
            </a:r>
            <a:r>
              <a:rPr lang="fr-FR" dirty="0">
                <a:latin typeface="Lucida Console"/>
                <a:cs typeface="Lucida Console"/>
              </a:rPr>
              <a:t>) (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' tag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106</Words>
  <Application>Microsoft Macintosh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32</cp:revision>
  <dcterms:created xsi:type="dcterms:W3CDTF">2014-05-24T17:40:35Z</dcterms:created>
  <dcterms:modified xsi:type="dcterms:W3CDTF">2014-08-25T09:55:12Z</dcterms:modified>
</cp:coreProperties>
</file>