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26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958130" y="2495338"/>
            <a:ext cx="71748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: {</a:t>
            </a:r>
            <a:r>
              <a:rPr lang="fr-F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sz="1400" dirty="0" smtClean="0">
                <a:latin typeface="Lucida Console"/>
                <a:cs typeface="Lucida Console"/>
              </a:rPr>
              <a:t> :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fr-FR" sz="1400" dirty="0" smtClean="0">
                <a:latin typeface="Lucida Console"/>
                <a:cs typeface="Lucida Console"/>
              </a:rPr>
              <a:t>} -&gt; (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 smtClean="0">
                <a:latin typeface="Lucida Console"/>
                <a:cs typeface="Lucida Console"/>
              </a:rPr>
              <a:t> :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Int</a:t>
            </a:r>
            <a:r>
              <a:rPr lang="fr-FR" sz="1400" dirty="0" smtClean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sz="1400" dirty="0" smtClean="0">
                <a:latin typeface="Lucida Console"/>
                <a:cs typeface="Lucida Console"/>
              </a:rPr>
              <a:t>) -&gt;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String</a:t>
            </a:r>
            <a:endParaRPr lang="fr-FR" sz="14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tag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smtClean="0">
                <a:latin typeface="Lucida Console"/>
                <a:cs typeface="Lucida Console"/>
              </a:rPr>
              <a:t>=</a:t>
            </a:r>
          </a:p>
          <a:p>
            <a:pPr lvl="1"/>
            <a:r>
              <a:rPr lang="fr-FR" sz="1400" b="1" dirty="0" smtClean="0">
                <a:latin typeface="Lucida Console"/>
                <a:cs typeface="Lucida Console"/>
              </a:rPr>
              <a:t>let 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sz="1400" dirty="0" smtClean="0">
                <a:latin typeface="Lucida Console"/>
                <a:cs typeface="Lucida Console"/>
              </a:rPr>
              <a:t>= </a:t>
            </a:r>
            <a:r>
              <a:rPr lang="ro-RO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switchDesc</a:t>
            </a:r>
            <a:r>
              <a:rPr lang="ro-RO" sz="1400" dirty="0" smtClean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(Ret Z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latin typeface="Lucida Console"/>
                <a:cs typeface="Lucida Console"/>
              </a:rPr>
              <a:t>                  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ro-RO" sz="1400" dirty="0">
                <a:latin typeface="Lucida Console"/>
                <a:cs typeface="Lucida Console"/>
              </a:rPr>
              <a:t>(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Arg Erasable </a:t>
            </a:r>
            <a:r>
              <a:rPr lang="ro-RO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ro-RO" sz="1400" dirty="0">
                <a:latin typeface="Lucida Console"/>
                <a:cs typeface="Lucida Console"/>
              </a:rPr>
              <a:t> (\</a:t>
            </a:r>
            <a:r>
              <a:rPr lang="ro-R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ro-RO" sz="1400" dirty="0">
                <a:latin typeface="Lucida Console"/>
                <a:cs typeface="Lucida Console"/>
              </a:rPr>
              <a:t>=</a:t>
            </a:r>
            <a:r>
              <a:rPr lang="ro-RO" sz="1400" dirty="0" smtClean="0">
                <a:latin typeface="Lucida Console"/>
                <a:cs typeface="Lucida Console"/>
              </a:rPr>
              <a:t>&gt;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latin typeface="Lucida Console"/>
                <a:cs typeface="Lucida Console"/>
              </a:rPr>
              <a:t>                       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Arg 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None </a:t>
            </a:r>
            <a:r>
              <a:rPr lang="ro-RO" sz="1400" dirty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latin typeface="Lucida Console"/>
                <a:cs typeface="Lucida Console"/>
              </a:rPr>
              <a:t>(</a:t>
            </a:r>
            <a:r>
              <a:rPr lang="ro-RO" sz="1400" dirty="0">
                <a:latin typeface="Lucida Console"/>
                <a:cs typeface="Lucida Console"/>
              </a:rPr>
              <a:t>\</a:t>
            </a:r>
            <a:r>
              <a:rPr lang="ro-RO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ro-RO" sz="1400" dirty="0">
                <a:latin typeface="Lucida Console"/>
                <a:cs typeface="Lucida Console"/>
              </a:rPr>
              <a:t>=&gt; </a:t>
            </a:r>
            <a:endParaRPr lang="ro-RO" sz="1400" dirty="0" smtClean="0">
              <a:latin typeface="Lucida Console"/>
              <a:cs typeface="Lucida Console"/>
            </a:endParaRP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latin typeface="Lucida Console"/>
                <a:cs typeface="Lucida Console"/>
              </a:rPr>
              <a:t>                         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ro-RO" sz="1400" dirty="0" smtClean="0">
                <a:latin typeface="Lucida Console"/>
                <a:cs typeface="Lucida Console"/>
              </a:rPr>
              <a:t> </a:t>
            </a:r>
            <a:r>
              <a:rPr lang="ro-RO" sz="1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ro-RO" sz="1400" dirty="0">
                <a:latin typeface="Lucida Console"/>
                <a:cs typeface="Lucida Console"/>
              </a:rPr>
              <a:t> (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ro-RO" sz="1400" dirty="0">
                <a:latin typeface="Lucida Console"/>
                <a:cs typeface="Lucida Console"/>
              </a:rPr>
              <a:t> (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ro-RO" sz="1400" dirty="0">
                <a:latin typeface="Lucida Console"/>
                <a:cs typeface="Lucida Console"/>
              </a:rPr>
              <a:t>)))</a:t>
            </a:r>
            <a:r>
              <a:rPr lang="ro-RO" sz="1400" dirty="0" smtClean="0"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latin typeface="Lucida Console"/>
                <a:cs typeface="Lucida Console"/>
              </a:rPr>
              <a:t>                  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))) </a:t>
            </a:r>
            <a:r>
              <a:rPr lang="ro-RO" sz="1400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ro-RO" sz="1400" dirty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tag</a:t>
            </a:r>
            <a:endParaRPr lang="ro-RO" sz="1400" dirty="0" smtClean="0">
              <a:latin typeface="Lucida Console"/>
              <a:cs typeface="Lucida Console"/>
            </a:endParaRPr>
          </a:p>
          <a:p>
            <a:pPr lvl="1"/>
            <a:r>
              <a:rPr lang="ro-RO" sz="1400" b="1" dirty="0" smtClean="0">
                <a:latin typeface="Lucida Console"/>
                <a:cs typeface="Lucida Console"/>
              </a:rPr>
              <a:t>i</a:t>
            </a:r>
            <a:r>
              <a:rPr lang="fr-FR" sz="1400" b="1" dirty="0" smtClean="0">
                <a:latin typeface="Lucida Console"/>
                <a:cs typeface="Lucida Console"/>
              </a:rPr>
              <a:t>n </a:t>
            </a:r>
            <a:r>
              <a:rPr lang="fr-FR" sz="1400" b="1" dirty="0">
                <a:latin typeface="Lucida Console"/>
                <a:cs typeface="Lucida Console"/>
              </a:rPr>
              <a:t>let </a:t>
            </a:r>
            <a:r>
              <a:rPr lang="fr-FR" sz="1400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cstrs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= </a:t>
            </a:r>
            <a:r>
              <a:rPr lang="en-US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da-DK" sz="1400" dirty="0">
                <a:solidFill>
                  <a:srgbClr val="9BBB59"/>
                </a:solidFill>
                <a:latin typeface="Lucida Console"/>
                <a:cs typeface="Lucida Console"/>
              </a:rPr>
              <a:t>[</a:t>
            </a:r>
            <a:r>
              <a:rPr lang="da-DK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"Nil"</a:t>
            </a:r>
            <a:r>
              <a:rPr lang="da-DK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sz="1400" dirty="0">
                <a:latin typeface="Lucida Console"/>
                <a:cs typeface="Lucida Console"/>
              </a:rPr>
              <a:t> </a:t>
            </a:r>
            <a:r>
              <a:rPr lang="da-DK" sz="1400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da-DK" sz="1400" dirty="0" err="1" smtClean="0">
                <a:solidFill>
                  <a:srgbClr val="CCC1DA"/>
                </a:solidFill>
                <a:latin typeface="Lucida Console"/>
                <a:cs typeface="Lucida Console"/>
              </a:rPr>
              <a:t>Cons</a:t>
            </a:r>
            <a:r>
              <a:rPr lang="da-DK" sz="1400" dirty="0" smtClean="0">
                <a:solidFill>
                  <a:srgbClr val="CCC1DA"/>
                </a:solidFill>
                <a:latin typeface="Lucida Console"/>
                <a:cs typeface="Lucida Console"/>
              </a:rPr>
              <a:t>”</a:t>
            </a:r>
            <a:r>
              <a:rPr lang="da-DK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</a:p>
          <a:p>
            <a:pPr lvl="1"/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                 (</a:t>
            </a:r>
            <a:r>
              <a:rPr lang="en-US" sz="1400" dirty="0">
                <a:latin typeface="Lucida Console"/>
                <a:cs typeface="Lucida Console"/>
              </a:rPr>
              <a:t>\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US" sz="1400" dirty="0">
                <a:latin typeface="Lucida Console"/>
                <a:cs typeface="Lucida Console"/>
              </a:rPr>
              <a:t>, </a:t>
            </a:r>
            <a:r>
              <a:rPr lang="en-US" sz="1400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sz="1400" dirty="0">
                <a:latin typeface="Lucida Console"/>
                <a:cs typeface="Lucida Console"/>
              </a:rPr>
              <a:t> =&gt; 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Constraints1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Show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sz="1400" dirty="0" smtClean="0">
                <a:latin typeface="Lucida Console"/>
                <a:cs typeface="Lucida Console"/>
              </a:rPr>
              <a:t>) </a:t>
            </a:r>
          </a:p>
          <a:p>
            <a:pPr lvl="1"/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                 </a:t>
            </a:r>
            <a:r>
              <a:rPr lang="ro-RO" sz="1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(()</a:t>
            </a:r>
            <a:endParaRPr lang="ro-RO" sz="1400" dirty="0">
              <a:solidFill>
                <a:schemeClr val="accent3"/>
              </a:solidFill>
              <a:latin typeface="Lucida Console"/>
              <a:cs typeface="Lucida Console"/>
            </a:endParaRP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                   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da-DK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%</a:t>
            </a:r>
            <a:r>
              <a:rPr lang="da-DK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instance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ro-RO" sz="1400" dirty="0" smtClean="0">
                <a:latin typeface="Lucida Console"/>
                <a:cs typeface="Lucida Console"/>
              </a:rPr>
              <a:t>(\</a:t>
            </a:r>
            <a:r>
              <a:rPr lang="ro-R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ro-RO" sz="1400" dirty="0">
                <a:latin typeface="Lucida Console"/>
                <a:cs typeface="Lucida Console"/>
              </a:rPr>
              <a:t>=&gt;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                       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da-DK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%</a:t>
            </a:r>
            <a:r>
              <a:rPr lang="da-DK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instance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ro-RO" sz="1400" dirty="0" smtClean="0">
                <a:latin typeface="Lucida Console"/>
                <a:cs typeface="Lucida Console"/>
              </a:rPr>
              <a:t>(</a:t>
            </a:r>
            <a:r>
              <a:rPr lang="ro-RO" sz="1400" dirty="0">
                <a:latin typeface="Lucida Console"/>
                <a:cs typeface="Lucida Console"/>
              </a:rPr>
              <a:t>\</a:t>
            </a:r>
            <a:r>
              <a:rPr lang="ro-RO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ro-RO" sz="1400" dirty="0">
                <a:latin typeface="Lucida Console"/>
                <a:cs typeface="Lucida Console"/>
              </a:rPr>
              <a:t>=&gt; 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                          </a:t>
            </a:r>
            <a:r>
              <a:rPr lang="ro-RO" sz="14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sz="1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), ())</a:t>
            </a:r>
            <a:r>
              <a:rPr lang="ro-RO" sz="1400" dirty="0" smtClean="0">
                <a:latin typeface="Lucida Console"/>
                <a:cs typeface="Lucida Console"/>
              </a:rPr>
              <a:t>)</a:t>
            </a:r>
            <a:r>
              <a:rPr lang="ro-RO" sz="1400" dirty="0">
                <a:solidFill>
                  <a:schemeClr val="accent3"/>
                </a:solidFill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ro-RO" sz="1400" dirty="0">
                <a:latin typeface="Lucida Console"/>
                <a:cs typeface="Lucida Console"/>
              </a:rPr>
              <a:t>                    </a:t>
            </a:r>
            <a:r>
              <a:rPr lang="ro-RO" sz="1400" dirty="0">
                <a:solidFill>
                  <a:srgbClr val="9BBB59"/>
                </a:solidFill>
                <a:latin typeface="Lucida Console"/>
                <a:cs typeface="Lucida Console"/>
              </a:rPr>
              <a:t>, ())</a:t>
            </a:r>
            <a:r>
              <a:rPr lang="ro-RO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tag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endParaRPr lang="fr-FR" sz="1400" b="1" dirty="0" smtClean="0">
              <a:latin typeface="Lucida Console"/>
              <a:cs typeface="Lucida Console"/>
            </a:endParaRPr>
          </a:p>
          <a:p>
            <a:pPr lvl="1"/>
            <a:r>
              <a:rPr lang="fr-FR" sz="1400" b="1" dirty="0">
                <a:latin typeface="Lucida Console"/>
                <a:cs typeface="Lucida Console"/>
              </a:rPr>
              <a:t> </a:t>
            </a:r>
            <a:r>
              <a:rPr lang="fr-FR" sz="1400" b="1" dirty="0" smtClean="0">
                <a:latin typeface="Lucida Console"/>
                <a:cs typeface="Lucida Console"/>
              </a:rPr>
              <a:t>  in 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++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b="1" dirty="0" err="1" smtClean="0">
                <a:latin typeface="Lucida Console"/>
                <a:cs typeface="Lucida Console"/>
              </a:rPr>
              <a:t>assert_total</a:t>
            </a:r>
            <a:r>
              <a:rPr lang="fr-FR" sz="1400" dirty="0" smtClean="0">
                <a:latin typeface="Lucida Console"/>
                <a:cs typeface="Lucida Console"/>
              </a:rPr>
              <a:t> $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sz="1400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cstrs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 smtClean="0">
                <a:latin typeface="Lucida Console"/>
                <a:cs typeface="Lucida Console"/>
              </a:rPr>
              <a:t>)</a:t>
            </a:r>
            <a:endParaRPr lang="fr-FR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167</Words>
  <Application>Microsoft Macintosh PowerPoint</Application>
  <PresentationFormat>Skærmshow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79</cp:revision>
  <dcterms:created xsi:type="dcterms:W3CDTF">2014-05-24T17:40:35Z</dcterms:created>
  <dcterms:modified xsi:type="dcterms:W3CDTF">2014-08-25T11:14:51Z</dcterms:modified>
</cp:coreProperties>
</file>