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26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52BA-6BA6-6F42-B3B1-629284A85F7C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A0F97-909F-4B44-9291-67C06FC6F75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2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Assuming </a:t>
            </a:r>
            <a:r>
              <a:rPr lang="en-GB" dirty="0" err="1" smtClean="0"/>
              <a:t>gshow</a:t>
            </a:r>
            <a:r>
              <a:rPr lang="en-GB" baseline="0" dirty="0" smtClean="0"/>
              <a:t> updated for Evidence is to ignore the parameter and show @{%instance} is reduced </a:t>
            </a:r>
            <a:r>
              <a:rPr lang="en-GB" baseline="0" smtClean="0"/>
              <a:t>to show</a:t>
            </a:r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A0F97-909F-4B44-9291-67C06FC6F7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45372" y="2495338"/>
            <a:ext cx="8634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: {</a:t>
            </a:r>
            <a:r>
              <a:rPr lang="fr-F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sz="1400" dirty="0" smtClean="0">
                <a:latin typeface="Lucida Console"/>
                <a:cs typeface="Lucida Console"/>
              </a:rPr>
              <a:t> :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fr-FR" sz="1400" dirty="0" smtClean="0">
                <a:latin typeface="Lucida Console"/>
                <a:cs typeface="Lucida Console"/>
              </a:rPr>
              <a:t>} -&gt; (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 smtClean="0">
                <a:latin typeface="Lucida Console"/>
                <a:cs typeface="Lucida Console"/>
              </a:rPr>
              <a:t> :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Data__</a:t>
            </a:r>
            <a:r>
              <a:rPr lang="fr-FR" sz="140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Vec_Int </a:t>
            </a:r>
            <a:r>
              <a:rPr lang="fr-FR" sz="14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sz="1400" dirty="0" smtClean="0">
                <a:latin typeface="Lucida Console"/>
                <a:cs typeface="Lucida Console"/>
              </a:rPr>
              <a:t>) -&gt; </a:t>
            </a:r>
            <a:r>
              <a:rPr lang="fr-F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String</a:t>
            </a:r>
            <a:endParaRPr lang="fr-FR" sz="1400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Con_Nil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= </a:t>
            </a:r>
            <a:r>
              <a:rPr lang="da-DK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da-DK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Nil"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Con_Cons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ro-RO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 x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ro-RO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fr-FR" sz="1400" dirty="0" smtClean="0">
                <a:latin typeface="Lucida Console"/>
                <a:cs typeface="Lucida Console"/>
              </a:rPr>
              <a:t>) =</a:t>
            </a:r>
          </a:p>
          <a:p>
            <a:r>
              <a:rPr lang="fr-FR" sz="1400" dirty="0" smtClean="0">
                <a:latin typeface="Lucida Console"/>
                <a:cs typeface="Lucida Console"/>
              </a:rPr>
              <a:t>  </a:t>
            </a:r>
            <a:r>
              <a:rPr lang="da-DK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da-DK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</a:t>
            </a:r>
            <a:r>
              <a:rPr lang="da-DK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" </a:t>
            </a:r>
            <a:r>
              <a:rPr lang="fr-FR" sz="1400" dirty="0" smtClean="0">
                <a:latin typeface="Lucida Console"/>
                <a:cs typeface="Lucida Console"/>
              </a:rPr>
              <a:t>+</a:t>
            </a:r>
            <a:r>
              <a:rPr lang="fr-FR" sz="1400" dirty="0">
                <a:latin typeface="Lucida Console"/>
                <a:cs typeface="Lucida Console"/>
              </a:rPr>
              <a:t>+ 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parenthesise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(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show </a:t>
            </a:r>
            <a:r>
              <a:rPr lang="ro-RO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sz="1400" dirty="0" smtClean="0">
                <a:latin typeface="Lucida Console"/>
                <a:cs typeface="Lucida Console"/>
              </a:rPr>
              <a:t>) ++ </a:t>
            </a:r>
            <a:r>
              <a:rPr lang="da-DK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 " </a:t>
            </a:r>
            <a:r>
              <a:rPr lang="fr-FR" sz="1400" dirty="0">
                <a:latin typeface="Lucida Console"/>
                <a:cs typeface="Lucida Console"/>
              </a:rPr>
              <a:t>+</a:t>
            </a:r>
            <a:r>
              <a:rPr lang="fr-FR" sz="1400" dirty="0" smtClean="0">
                <a:latin typeface="Lucida Console"/>
                <a:cs typeface="Lucida Console"/>
              </a:rPr>
              <a:t>+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parenthesise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gshow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__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Vec_Int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ro-RO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fr-FR" sz="1400" dirty="0" smtClean="0">
                <a:latin typeface="Lucida Console"/>
                <a:cs typeface="Lucida Console"/>
              </a:rPr>
              <a:t>)</a:t>
            </a:r>
            <a:endParaRPr lang="fr-FR" sz="1400" dirty="0">
              <a:solidFill>
                <a:schemeClr val="accent2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Macintosh PowerPoint</Application>
  <PresentationFormat>Skærmshow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104</cp:revision>
  <dcterms:created xsi:type="dcterms:W3CDTF">2014-05-24T17:40:35Z</dcterms:created>
  <dcterms:modified xsi:type="dcterms:W3CDTF">2014-08-25T11:07:18Z</dcterms:modified>
</cp:coreProperties>
</file>