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91622" y="3239958"/>
            <a:ext cx="843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Data__</a:t>
            </a:r>
            <a:r>
              <a:rPr lang="en-GB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Vec_Int</a:t>
            </a:r>
            <a:r>
              <a:rPr lang="en-GB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Type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Con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Synthesise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VecD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Data__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Vec_Int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>
                <a:latin typeface="Lucida Console"/>
                <a:cs typeface="Lucida Console"/>
              </a:rPr>
              <a:t>&gt;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Data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i</a:t>
            </a:r>
            <a:endParaRPr lang="en-GB" dirty="0" smtClean="0">
              <a:solidFill>
                <a:srgbClr val="D99694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15</cp:revision>
  <dcterms:created xsi:type="dcterms:W3CDTF">2014-05-24T17:40:35Z</dcterms:created>
  <dcterms:modified xsi:type="dcterms:W3CDTF">2014-08-23T18:46:00Z</dcterms:modified>
</cp:coreProperties>
</file>