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831372" y="2050791"/>
            <a:ext cx="7600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da-DK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da-DK" dirty="0">
                <a:latin typeface="Lucida Console"/>
                <a:cs typeface="Lucida Console"/>
              </a:rPr>
              <a:t> : </a:t>
            </a:r>
            <a:r>
              <a:rPr lang="da-DK" dirty="0" err="1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da-DK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8EB4E3"/>
                </a:solidFill>
                <a:latin typeface="Lucida Console"/>
                <a:cs typeface="Lucida Console"/>
              </a:rPr>
              <a:t>** (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t </a:t>
            </a:r>
            <a:r>
              <a:rPr lang="da-DK" dirty="0">
                <a:latin typeface="Lucida Console"/>
                <a:cs typeface="Lucida Console"/>
              </a:rPr>
              <a:t>: </a:t>
            </a:r>
            <a:r>
              <a:rPr lang="da-DK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[</a:t>
            </a:r>
            <a:r>
              <a:rPr lang="da-DK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"Nil"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da-DK" dirty="0" err="1">
                <a:solidFill>
                  <a:srgbClr val="CCC1DA"/>
                </a:solidFill>
                <a:latin typeface="Lucida Console"/>
                <a:cs typeface="Lucida Console"/>
              </a:rPr>
              <a:t>Cons</a:t>
            </a:r>
            <a:r>
              <a:rPr lang="da-DK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endParaRPr lang="da-DK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</a:t>
            </a:r>
            <a:r>
              <a:rPr lang="da-DK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da-DK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(</a:t>
            </a:r>
            <a:r>
              <a:rPr lang="da-DK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switchDesc</a:t>
            </a:r>
            <a:r>
              <a:rPr lang="da-DK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</a:t>
            </a:r>
            <a:r>
              <a:rPr lang="da-DK" dirty="0">
                <a:solidFill>
                  <a:schemeClr val="accent3"/>
                </a:solidFill>
                <a:latin typeface="Lucida Console"/>
                <a:cs typeface="Lucida Console"/>
              </a:rPr>
              <a:t>Ret </a:t>
            </a:r>
            <a:r>
              <a:rPr lang="da-DK" dirty="0" smtClean="0">
                <a:solidFill>
                  <a:schemeClr val="accent3"/>
                </a:solidFill>
                <a:latin typeface="Lucida Console"/>
                <a:cs typeface="Lucida Console"/>
              </a:rPr>
              <a:t>Z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Arg </a:t>
            </a:r>
            <a:r>
              <a:rPr lang="da-DK" dirty="0" err="1">
                <a:solidFill>
                  <a:srgbClr val="9BBB59"/>
                </a:solidFill>
                <a:latin typeface="Lucida Console"/>
                <a:cs typeface="Lucida Console"/>
              </a:rPr>
              <a:t>Erasable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da-DK" dirty="0">
                <a:latin typeface="Lucida Console"/>
                <a:cs typeface="Lucida Console"/>
              </a:rPr>
              <a:t> (\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 =</a:t>
            </a:r>
            <a:r>
              <a:rPr lang="da-DK" dirty="0" smtClean="0">
                <a:latin typeface="Lucida Console"/>
                <a:cs typeface="Lucida Console"/>
              </a:rPr>
              <a:t>&gt;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Arg 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None </a:t>
            </a:r>
            <a:r>
              <a:rPr lang="da-DK" dirty="0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>
                <a:latin typeface="Lucida Console"/>
                <a:cs typeface="Lucida Console"/>
              </a:rPr>
              <a:t>(\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da-DK" dirty="0">
                <a:latin typeface="Lucida Console"/>
                <a:cs typeface="Lucida Console"/>
              </a:rPr>
              <a:t> =</a:t>
            </a:r>
            <a:r>
              <a:rPr lang="da-DK" dirty="0" smtClean="0">
                <a:latin typeface="Lucida Console"/>
                <a:cs typeface="Lucida Console"/>
              </a:rPr>
              <a:t>&gt;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      </a:t>
            </a:r>
            <a:r>
              <a:rPr lang="da-DK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 (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da-DK" dirty="0">
                <a:latin typeface="Lucida Console"/>
                <a:cs typeface="Lucida Console"/>
              </a:rPr>
              <a:t> (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)</a:t>
            </a:r>
            <a:r>
              <a:rPr lang="da-DK" dirty="0" smtClean="0">
                <a:latin typeface="Lucida Console"/>
                <a:cs typeface="Lucida Console"/>
              </a:rPr>
              <a:t>)))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()</a:t>
            </a:r>
          </a:p>
          <a:p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)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l t</a:t>
            </a:r>
            <a:r>
              <a:rPr lang="da-DK" dirty="0" smtClean="0">
                <a:latin typeface="Lucida Console"/>
                <a:cs typeface="Lucida Console"/>
              </a:rPr>
              <a:t>)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da-DK" dirty="0" smtClean="0">
                <a:solidFill>
                  <a:srgbClr val="8EB4E3"/>
                </a:solidFill>
                <a:latin typeface="Lucida Console"/>
                <a:cs typeface="Lucida Console"/>
              </a:rPr>
              <a:t>))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 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23</cp:revision>
  <dcterms:created xsi:type="dcterms:W3CDTF">2014-05-24T17:40:35Z</dcterms:created>
  <dcterms:modified xsi:type="dcterms:W3CDTF">2014-08-24T19:14:06Z</dcterms:modified>
</cp:coreProperties>
</file>