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815497" y="2561031"/>
            <a:ext cx="8042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Data__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Vec_Int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Type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pPr lvl="1"/>
            <a:r>
              <a:rPr lang="nb-NO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Con_Nil</a:t>
            </a:r>
            <a:r>
              <a:rPr lang="nb-NO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nb-NO" dirty="0" smtClean="0">
                <a:latin typeface="Lucida Console"/>
                <a:cs typeface="Lucida Console"/>
              </a:rPr>
              <a:t>: </a:t>
            </a:r>
            <a:r>
              <a:rPr lang="nb-NO" dirty="0" smtClean="0">
                <a:latin typeface="Lucida Console"/>
                <a:cs typeface="Lucida Console"/>
              </a:rPr>
              <a:t>  </a:t>
            </a:r>
            <a:r>
              <a:rPr lang="nb-NO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Data_Vec_Int</a:t>
            </a:r>
            <a:r>
              <a:rPr lang="nb-NO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rgbClr val="9BBB59"/>
                </a:solidFill>
                <a:latin typeface="Lucida Console"/>
                <a:cs typeface="Lucida Console"/>
              </a:rPr>
              <a:t>Z</a:t>
            </a:r>
            <a:r>
              <a:rPr lang="nb-NO" dirty="0" smtClean="0">
                <a:latin typeface="Lucida Console"/>
                <a:cs typeface="Lucida Console"/>
              </a:rPr>
              <a:t> </a:t>
            </a:r>
            <a:endParaRPr lang="nb-NO" dirty="0">
              <a:latin typeface="Lucida Console"/>
              <a:cs typeface="Lucida Console"/>
            </a:endParaRPr>
          </a:p>
          <a:p>
            <a:pPr lvl="1"/>
            <a:r>
              <a:rPr lang="nb-NO" dirty="0">
                <a:latin typeface="Lucida Console"/>
                <a:cs typeface="Lucida Console"/>
              </a:rPr>
              <a:t>           </a:t>
            </a:r>
            <a:r>
              <a:rPr lang="nb-NO" dirty="0" smtClean="0">
                <a:latin typeface="Lucida Console"/>
                <a:cs typeface="Lucida Console"/>
              </a:rPr>
              <a:t>«</a:t>
            </a:r>
            <a:r>
              <a:rPr lang="nb-NO" dirty="0">
                <a:latin typeface="Lucida Console"/>
                <a:cs typeface="Lucida Console"/>
              </a:rPr>
              <a:t>l = </a:t>
            </a:r>
            <a:r>
              <a:rPr lang="nb-NO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</a:t>
            </a:r>
            <a:r>
              <a:rPr lang="nb-NO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Nil</a:t>
            </a:r>
            <a:r>
              <a:rPr lang="nb-NO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</a:t>
            </a:r>
            <a:r>
              <a:rPr lang="nb-NO" dirty="0">
                <a:latin typeface="Lucida Console"/>
                <a:cs typeface="Lucida Console"/>
              </a:rPr>
              <a:t>, t </a:t>
            </a:r>
            <a:r>
              <a:rPr lang="nb-NO" dirty="0" smtClean="0">
                <a:latin typeface="Lucida Console"/>
                <a:cs typeface="Lucida Console"/>
              </a:rPr>
              <a:t>= </a:t>
            </a:r>
            <a:r>
              <a:rPr lang="nb-NO" dirty="0" smtClean="0">
                <a:solidFill>
                  <a:srgbClr val="9BBB59"/>
                </a:solidFill>
                <a:latin typeface="Lucida Console"/>
                <a:cs typeface="Lucida Console"/>
              </a:rPr>
              <a:t>TZ, </a:t>
            </a:r>
            <a:r>
              <a:rPr lang="nb-NO" dirty="0" smtClean="0">
                <a:latin typeface="Lucida Console"/>
                <a:cs typeface="Lucida Console"/>
              </a:rPr>
              <a:t>i</a:t>
            </a:r>
            <a:r>
              <a:rPr lang="nb-NO" dirty="0" smtClean="0">
                <a:latin typeface="Lucida Console"/>
                <a:cs typeface="Lucida Console"/>
              </a:rPr>
              <a:t> </a:t>
            </a:r>
            <a:r>
              <a:rPr lang="nb-NO" dirty="0">
                <a:latin typeface="Lucida Console"/>
                <a:cs typeface="Lucida Console"/>
              </a:rPr>
              <a:t>= </a:t>
            </a:r>
            <a:r>
              <a:rPr lang="nb-NO" dirty="0" smtClean="0">
                <a:solidFill>
                  <a:srgbClr val="9BBB59"/>
                </a:solidFill>
                <a:latin typeface="Lucida Console"/>
                <a:cs typeface="Lucida Console"/>
              </a:rPr>
              <a:t>Z</a:t>
            </a:r>
            <a:r>
              <a:rPr lang="nb-NO" dirty="0" smtClean="0">
                <a:latin typeface="Lucida Console"/>
                <a:cs typeface="Lucida Console"/>
              </a:rPr>
              <a:t>» </a:t>
            </a:r>
            <a:endParaRPr lang="nb-NO" dirty="0">
              <a:latin typeface="Lucida Console"/>
              <a:cs typeface="Lucida Console"/>
            </a:endParaRPr>
          </a:p>
          <a:p>
            <a:pPr lvl="1"/>
            <a:r>
              <a:rPr lang="nb-NO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Con_Cons</a:t>
            </a:r>
            <a:r>
              <a:rPr lang="nb-NO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nb-NO" dirty="0">
                <a:latin typeface="Lucida Console"/>
                <a:cs typeface="Lucida Console"/>
              </a:rPr>
              <a:t>: </a:t>
            </a:r>
            <a:r>
              <a:rPr lang="nb-NO" dirty="0" smtClean="0">
                <a:latin typeface="Lucida Console"/>
                <a:cs typeface="Lucida Console"/>
              </a:rPr>
              <a:t>.</a:t>
            </a:r>
            <a:r>
              <a:rPr lang="nb-NO" dirty="0">
                <a:latin typeface="Lucida Console"/>
                <a:cs typeface="Lucida Console"/>
              </a:rPr>
              <a:t>(</a:t>
            </a:r>
            <a:r>
              <a:rPr lang="nb-NO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nb-NO" dirty="0">
                <a:latin typeface="Lucida Console"/>
                <a:cs typeface="Lucida Console"/>
              </a:rPr>
              <a:t> : 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nb-NO" dirty="0">
                <a:latin typeface="Lucida Console"/>
                <a:cs typeface="Lucida Console"/>
              </a:rPr>
              <a:t>) -&gt; (</a:t>
            </a:r>
            <a:r>
              <a:rPr lang="nb-NO" dirty="0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nb-NO" dirty="0">
                <a:latin typeface="Lucida Console"/>
                <a:cs typeface="Lucida Console"/>
              </a:rPr>
              <a:t> : 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nb-NO" dirty="0" smtClean="0">
                <a:latin typeface="Lucida Console"/>
                <a:cs typeface="Lucida Console"/>
              </a:rPr>
              <a:t>)</a:t>
            </a:r>
          </a:p>
          <a:p>
            <a:pPr lvl="1"/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 smtClean="0">
                <a:latin typeface="Lucida Console"/>
                <a:cs typeface="Lucida Console"/>
              </a:rPr>
              <a:t>           </a:t>
            </a:r>
            <a:r>
              <a:rPr lang="nb-NO" dirty="0">
                <a:latin typeface="Lucida Console"/>
                <a:cs typeface="Lucida Console"/>
              </a:rPr>
              <a:t>-&gt; (</a:t>
            </a:r>
            <a:r>
              <a:rPr lang="nb-NO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nb-NO" dirty="0">
                <a:latin typeface="Lucida Console"/>
                <a:cs typeface="Lucida Console"/>
              </a:rPr>
              <a:t> : </a:t>
            </a:r>
            <a:r>
              <a:rPr lang="nb-NO" dirty="0" err="1">
                <a:solidFill>
                  <a:srgbClr val="8EB4E3"/>
                </a:solidFill>
                <a:latin typeface="Lucida Console"/>
                <a:cs typeface="Lucida Console"/>
              </a:rPr>
              <a:t>Data_Vec_Int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nb-NO" dirty="0" smtClean="0">
                <a:latin typeface="Lucida Console"/>
                <a:cs typeface="Lucida Console"/>
              </a:rPr>
              <a:t>)</a:t>
            </a:r>
          </a:p>
          <a:p>
            <a:pPr lvl="1"/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 smtClean="0">
                <a:latin typeface="Lucida Console"/>
                <a:cs typeface="Lucida Console"/>
              </a:rPr>
              <a:t>           </a:t>
            </a:r>
            <a:r>
              <a:rPr lang="nb-NO" dirty="0" smtClean="0">
                <a:latin typeface="Lucida Console"/>
                <a:cs typeface="Lucida Console"/>
              </a:rPr>
              <a:t>-</a:t>
            </a:r>
            <a:r>
              <a:rPr lang="nb-NO" dirty="0">
                <a:latin typeface="Lucida Console"/>
                <a:cs typeface="Lucida Console"/>
              </a:rPr>
              <a:t>&gt; </a:t>
            </a:r>
            <a:r>
              <a:rPr lang="nb-NO" dirty="0" err="1">
                <a:solidFill>
                  <a:srgbClr val="8EB4E3"/>
                </a:solidFill>
                <a:latin typeface="Lucida Console"/>
                <a:cs typeface="Lucida Console"/>
              </a:rPr>
              <a:t>Data_Vec_Int</a:t>
            </a:r>
            <a:r>
              <a:rPr lang="nb-NO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nb-NO" dirty="0">
                <a:latin typeface="Lucida Console"/>
                <a:cs typeface="Lucida Console"/>
              </a:rPr>
              <a:t>(</a:t>
            </a:r>
            <a:r>
              <a:rPr lang="nb-NO" dirty="0" smtClean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nb-NO" dirty="0" smtClean="0">
                <a:latin typeface="Lucida Console"/>
                <a:cs typeface="Lucida Console"/>
              </a:rPr>
              <a:t> </a:t>
            </a:r>
            <a:r>
              <a:rPr lang="nb-NO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nb-NO" dirty="0" smtClean="0">
                <a:latin typeface="Lucida Console"/>
                <a:cs typeface="Lucida Console"/>
              </a:rPr>
              <a:t>)</a:t>
            </a:r>
            <a:r>
              <a:rPr lang="nb-NO" dirty="0" smtClean="0">
                <a:latin typeface="Lucida Console"/>
                <a:cs typeface="Lucida Console"/>
              </a:rPr>
              <a:t> </a:t>
            </a:r>
          </a:p>
          <a:p>
            <a:pPr lvl="1"/>
            <a:r>
              <a:rPr lang="nb-NO" dirty="0" smtClean="0">
                <a:latin typeface="Lucida Console"/>
                <a:cs typeface="Lucida Console"/>
              </a:rPr>
              <a:t>            </a:t>
            </a:r>
            <a:r>
              <a:rPr lang="nb-NO" dirty="0">
                <a:latin typeface="Lucida Console"/>
                <a:cs typeface="Lucida Console"/>
              </a:rPr>
              <a:t>«l = </a:t>
            </a:r>
            <a:r>
              <a:rPr lang="nb-NO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nb-NO" dirty="0" err="1">
                <a:solidFill>
                  <a:srgbClr val="CCC1DA"/>
                </a:solidFill>
                <a:latin typeface="Lucida Console"/>
                <a:cs typeface="Lucida Console"/>
              </a:rPr>
              <a:t>Cons</a:t>
            </a:r>
            <a:r>
              <a:rPr lang="nb-NO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nb-NO" dirty="0">
                <a:latin typeface="Lucida Console"/>
                <a:cs typeface="Lucida Console"/>
              </a:rPr>
              <a:t>, t </a:t>
            </a:r>
            <a:r>
              <a:rPr lang="nb-NO" dirty="0" smtClean="0">
                <a:latin typeface="Lucida Console"/>
                <a:cs typeface="Lucida Console"/>
              </a:rPr>
              <a:t>= </a:t>
            </a:r>
            <a:r>
              <a:rPr lang="nb-NO" dirty="0">
                <a:solidFill>
                  <a:srgbClr val="9BBB59"/>
                </a:solidFill>
                <a:latin typeface="Lucida Console"/>
                <a:cs typeface="Lucida Console"/>
              </a:rPr>
              <a:t>TS </a:t>
            </a:r>
            <a:r>
              <a:rPr lang="nb-NO" dirty="0" smtClean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nb-NO" dirty="0">
                <a:latin typeface="Lucida Console"/>
                <a:cs typeface="Lucida Console"/>
              </a:rPr>
              <a:t>, </a:t>
            </a:r>
            <a:r>
              <a:rPr lang="nb-NO" dirty="0" smtClean="0">
                <a:latin typeface="Lucida Console"/>
                <a:cs typeface="Lucida Console"/>
              </a:rPr>
              <a:t>i = </a:t>
            </a:r>
            <a:r>
              <a:rPr lang="nb-NO" dirty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nb-NO" dirty="0">
                <a:latin typeface="Lucida Console"/>
                <a:cs typeface="Lucida Console"/>
              </a:rPr>
              <a:t> </a:t>
            </a:r>
            <a:r>
              <a:rPr lang="nb-NO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nb-NO" dirty="0" smtClean="0">
                <a:latin typeface="Lucida Console"/>
                <a:cs typeface="Lucida Console"/>
              </a:rPr>
              <a:t>»</a:t>
            </a:r>
            <a:endParaRPr lang="nb-NO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Macintosh PowerPoint</Application>
  <PresentationFormat>Skærmshow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39</cp:revision>
  <dcterms:created xsi:type="dcterms:W3CDTF">2014-05-24T17:40:35Z</dcterms:created>
  <dcterms:modified xsi:type="dcterms:W3CDTF">2014-08-23T18:57:36Z</dcterms:modified>
</cp:coreProperties>
</file>