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02747" y="2050791"/>
            <a:ext cx="8435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pPr lvl="1"/>
            <a:r>
              <a:rPr lang="nb-NO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Con_Nil</a:t>
            </a:r>
            <a:r>
              <a:rPr lang="nb-NO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: </a:t>
            </a:r>
            <a:r>
              <a:rPr lang="nb-NO" dirty="0">
                <a:latin typeface="Lucida Console"/>
                <a:cs typeface="Lucida Console"/>
              </a:rPr>
              <a:t>(</a:t>
            </a:r>
            <a:r>
              <a:rPr lang="nb-NO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prf</a:t>
            </a:r>
            <a:r>
              <a:rPr lang="nb-N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: 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Z</a:t>
            </a:r>
            <a:r>
              <a:rPr lang="nb-NO" dirty="0">
                <a:latin typeface="Lucida Console"/>
                <a:cs typeface="Lucida Console"/>
              </a:rPr>
              <a:t>) -&gt; </a:t>
            </a:r>
            <a:r>
              <a:rPr lang="nb-NO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Data_Vec_Int</a:t>
            </a:r>
            <a:r>
              <a:rPr lang="nb-N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nb-NO" dirty="0">
                <a:latin typeface="Lucida Console"/>
                <a:cs typeface="Lucida Console"/>
              </a:rPr>
              <a:t>  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          </a:t>
            </a:r>
            <a:r>
              <a:rPr lang="nb-NO" dirty="0" smtClean="0">
                <a:latin typeface="Lucida Console"/>
                <a:cs typeface="Lucida Console"/>
              </a:rPr>
              <a:t>«</a:t>
            </a:r>
            <a:r>
              <a:rPr lang="nb-NO" dirty="0">
                <a:latin typeface="Lucida Console"/>
                <a:cs typeface="Lucida Console"/>
              </a:rPr>
              <a:t>l = </a:t>
            </a:r>
            <a:r>
              <a:rPr lang="nb-NO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nb-NO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Nil</a:t>
            </a:r>
            <a:r>
              <a:rPr lang="nb-NO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nb-NO" dirty="0">
                <a:latin typeface="Lucida Console"/>
                <a:cs typeface="Lucida Console"/>
              </a:rPr>
              <a:t>, t </a:t>
            </a:r>
            <a:r>
              <a:rPr lang="nb-NO" dirty="0" smtClean="0">
                <a:latin typeface="Lucida Console"/>
                <a:cs typeface="Lucida Console"/>
              </a:rPr>
              <a:t>=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nb-NO" dirty="0">
                <a:latin typeface="Lucida Console"/>
                <a:cs typeface="Lucida Console"/>
              </a:rPr>
              <a:t>» </a:t>
            </a:r>
          </a:p>
          <a:p>
            <a:pPr lvl="1"/>
            <a:r>
              <a:rPr lang="nb-NO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Con_Cons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: </a:t>
            </a:r>
            <a:r>
              <a:rPr lang="nb-NO" dirty="0" smtClean="0">
                <a:latin typeface="Lucida Console"/>
                <a:cs typeface="Lucida Console"/>
              </a:rPr>
              <a:t>.</a:t>
            </a:r>
            <a:r>
              <a:rPr lang="nb-NO" dirty="0">
                <a:latin typeface="Lucida Console"/>
                <a:cs typeface="Lucida Console"/>
              </a:rPr>
              <a:t>(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nb-NO" dirty="0">
                <a:latin typeface="Lucida Console"/>
                <a:cs typeface="Lucida Console"/>
              </a:rPr>
              <a:t>) -&gt; (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nb-NO" dirty="0" smtClean="0"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           </a:t>
            </a:r>
            <a:r>
              <a:rPr lang="nb-NO" dirty="0">
                <a:latin typeface="Lucida Console"/>
                <a:cs typeface="Lucida Console"/>
              </a:rPr>
              <a:t>-&gt; (</a:t>
            </a:r>
            <a:r>
              <a:rPr lang="nb-NO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 err="1">
                <a:solidFill>
                  <a:srgbClr val="8EB4E3"/>
                </a:solidFill>
                <a:latin typeface="Lucida Console"/>
                <a:cs typeface="Lucida Console"/>
              </a:rPr>
              <a:t>Data_Vec_Int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nb-NO" dirty="0" smtClean="0">
                <a:latin typeface="Lucida Console"/>
                <a:cs typeface="Lucida Console"/>
              </a:rPr>
              <a:t>) -</a:t>
            </a:r>
            <a:r>
              <a:rPr lang="nb-NO" dirty="0">
                <a:latin typeface="Lucida Console"/>
                <a:cs typeface="Lucida Console"/>
              </a:rPr>
              <a:t>&gt; (</a:t>
            </a:r>
            <a:r>
              <a:rPr lang="nb-NO" dirty="0" err="1">
                <a:solidFill>
                  <a:srgbClr val="E6B9B8"/>
                </a:solidFill>
                <a:latin typeface="Lucida Console"/>
                <a:cs typeface="Lucida Console"/>
              </a:rPr>
              <a:t>prf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nb-NO" dirty="0" smtClean="0"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           </a:t>
            </a:r>
            <a:r>
              <a:rPr lang="nb-NO" dirty="0">
                <a:latin typeface="Lucida Console"/>
                <a:cs typeface="Lucida Console"/>
              </a:rPr>
              <a:t>-&gt; </a:t>
            </a:r>
            <a:r>
              <a:rPr lang="nb-NO" dirty="0" err="1">
                <a:solidFill>
                  <a:srgbClr val="8EB4E3"/>
                </a:solidFill>
                <a:latin typeface="Lucida Console"/>
                <a:cs typeface="Lucida Console"/>
              </a:rPr>
              <a:t>Data_Vec_Int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i 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   </a:t>
            </a:r>
            <a:r>
              <a:rPr lang="nb-NO" dirty="0" smtClean="0">
                <a:latin typeface="Lucida Console"/>
                <a:cs typeface="Lucida Console"/>
              </a:rPr>
              <a:t>        </a:t>
            </a:r>
            <a:r>
              <a:rPr lang="nb-NO" dirty="0">
                <a:latin typeface="Lucida Console"/>
                <a:cs typeface="Lucida Console"/>
              </a:rPr>
              <a:t>«l = </a:t>
            </a:r>
            <a:r>
              <a:rPr lang="nb-NO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nb-NO" dirty="0" err="1">
                <a:solidFill>
                  <a:srgbClr val="CCC1DA"/>
                </a:solidFill>
                <a:latin typeface="Lucida Console"/>
                <a:cs typeface="Lucida Console"/>
              </a:rPr>
              <a:t>Cons</a:t>
            </a:r>
            <a:r>
              <a:rPr lang="nb-NO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nb-NO" dirty="0">
                <a:latin typeface="Lucida Console"/>
                <a:cs typeface="Lucida Console"/>
              </a:rPr>
              <a:t>, t </a:t>
            </a:r>
            <a:r>
              <a:rPr lang="nb-NO" dirty="0" smtClean="0">
                <a:latin typeface="Lucida Console"/>
                <a:cs typeface="Lucida Console"/>
              </a:rPr>
              <a:t>=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TS TZ</a:t>
            </a:r>
            <a:r>
              <a:rPr lang="nb-NO" dirty="0">
                <a:latin typeface="Lucida Console"/>
                <a:cs typeface="Lucida Console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33</cp:revision>
  <dcterms:created xsi:type="dcterms:W3CDTF">2014-05-24T17:40:35Z</dcterms:created>
  <dcterms:modified xsi:type="dcterms:W3CDTF">2014-08-23T18:55:35Z</dcterms:modified>
</cp:coreProperties>
</file>