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831372" y="2050791"/>
            <a:ext cx="78787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Data__</a:t>
            </a:r>
            <a:r>
              <a:rPr lang="en-GB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Vec_Int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Nat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Type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Con </a:t>
            </a:r>
            <a:r>
              <a:rPr lang="en-GB" dirty="0">
                <a:latin typeface="Lucida Console"/>
                <a:cs typeface="Lucida Console"/>
              </a:rPr>
              <a:t>: </a:t>
            </a:r>
            <a:r>
              <a:rPr lang="en-GB" dirty="0" smtClean="0">
                <a:latin typeface="Lucida Console"/>
                <a:cs typeface="Lucida Console"/>
              </a:rPr>
              <a:t>(</a:t>
            </a:r>
            <a:r>
              <a:rPr lang="da-DK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l</a:t>
            </a:r>
            <a:r>
              <a:rPr lang="da-DK" dirty="0" smtClean="0">
                <a:latin typeface="Lucida Console"/>
                <a:cs typeface="Lucida Console"/>
              </a:rPr>
              <a:t> </a:t>
            </a:r>
            <a:r>
              <a:rPr lang="da-DK" dirty="0">
                <a:latin typeface="Lucida Console"/>
                <a:cs typeface="Lucida Console"/>
              </a:rPr>
              <a:t>: </a:t>
            </a:r>
            <a:r>
              <a:rPr lang="da-DK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CLabel</a:t>
            </a:r>
            <a:r>
              <a:rPr lang="da-DK" dirty="0" smtClean="0">
                <a:latin typeface="Lucida Console"/>
                <a:cs typeface="Lucida Console"/>
              </a:rPr>
              <a:t>) -&gt;</a:t>
            </a:r>
            <a:r>
              <a:rPr lang="da-DK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da-DK" dirty="0">
                <a:latin typeface="Lucida Console"/>
                <a:cs typeface="Lucida Console"/>
              </a:rPr>
              <a:t>(</a:t>
            </a:r>
            <a:r>
              <a:rPr lang="da-DK" dirty="0" smtClean="0">
                <a:solidFill>
                  <a:srgbClr val="E6B9B8"/>
                </a:solidFill>
                <a:latin typeface="Lucida Console"/>
                <a:cs typeface="Lucida Console"/>
              </a:rPr>
              <a:t>t </a:t>
            </a:r>
            <a:r>
              <a:rPr lang="da-DK" dirty="0">
                <a:latin typeface="Lucida Console"/>
                <a:cs typeface="Lucida Console"/>
              </a:rPr>
              <a:t>: </a:t>
            </a:r>
            <a:r>
              <a:rPr lang="da-DK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Tag</a:t>
            </a:r>
            <a:r>
              <a:rPr lang="da-DK" dirty="0">
                <a:latin typeface="Lucida Console"/>
                <a:cs typeface="Lucida Console"/>
              </a:rPr>
              <a:t> </a:t>
            </a:r>
            <a:r>
              <a:rPr lang="da-DK" dirty="0">
                <a:solidFill>
                  <a:srgbClr val="E6B9B8"/>
                </a:solidFill>
                <a:latin typeface="Lucida Console"/>
                <a:cs typeface="Lucida Console"/>
              </a:rPr>
              <a:t>l</a:t>
            </a:r>
            <a:r>
              <a:rPr lang="da-DK" dirty="0">
                <a:latin typeface="Lucida Console"/>
                <a:cs typeface="Lucida Console"/>
              </a:rPr>
              <a:t> </a:t>
            </a:r>
            <a:r>
              <a:rPr lang="da-DK" dirty="0">
                <a:solidFill>
                  <a:srgbClr val="9BBB59"/>
                </a:solidFill>
                <a:latin typeface="Lucida Console"/>
                <a:cs typeface="Lucida Console"/>
              </a:rPr>
              <a:t>[</a:t>
            </a:r>
            <a:r>
              <a:rPr lang="da-DK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"Nil"</a:t>
            </a:r>
            <a:r>
              <a:rPr lang="da-DK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da-DK" dirty="0">
                <a:latin typeface="Lucida Console"/>
                <a:cs typeface="Lucida Console"/>
              </a:rPr>
              <a:t> </a:t>
            </a:r>
            <a:r>
              <a:rPr lang="da-DK" dirty="0">
                <a:solidFill>
                  <a:srgbClr val="CCC1DA"/>
                </a:solidFill>
                <a:latin typeface="Lucida Console"/>
                <a:cs typeface="Lucida Console"/>
              </a:rPr>
              <a:t>"</a:t>
            </a:r>
            <a:r>
              <a:rPr lang="da-DK" dirty="0" err="1" smtClean="0">
                <a:solidFill>
                  <a:srgbClr val="CCC1DA"/>
                </a:solidFill>
                <a:latin typeface="Lucida Console"/>
                <a:cs typeface="Lucida Console"/>
              </a:rPr>
              <a:t>Cons</a:t>
            </a:r>
            <a:r>
              <a:rPr lang="da-DK" dirty="0" smtClean="0">
                <a:solidFill>
                  <a:srgbClr val="CCC1DA"/>
                </a:solidFill>
                <a:latin typeface="Lucida Console"/>
                <a:cs typeface="Lucida Console"/>
              </a:rPr>
              <a:t>”</a:t>
            </a:r>
            <a:r>
              <a:rPr lang="da-DK" dirty="0" smtClean="0">
                <a:solidFill>
                  <a:srgbClr val="9BBB59"/>
                </a:solidFill>
                <a:latin typeface="Lucida Console"/>
                <a:cs typeface="Lucida Console"/>
              </a:rPr>
              <a:t>]</a:t>
            </a:r>
            <a:r>
              <a:rPr lang="da-DK" dirty="0" smtClean="0">
                <a:latin typeface="Lucida Console"/>
                <a:cs typeface="Lucida Console"/>
              </a:rPr>
              <a:t>) -&gt;</a:t>
            </a:r>
            <a:r>
              <a:rPr lang="da-DK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endParaRPr lang="da-DK" dirty="0" smtClean="0">
              <a:solidFill>
                <a:srgbClr val="9BBB59"/>
              </a:solidFill>
              <a:latin typeface="Lucida Console"/>
              <a:cs typeface="Lucida Console"/>
            </a:endParaRPr>
          </a:p>
          <a:p>
            <a:r>
              <a:rPr lang="da-DK" dirty="0">
                <a:latin typeface="Lucida Console"/>
                <a:cs typeface="Lucida Console"/>
              </a:rPr>
              <a:t> </a:t>
            </a:r>
            <a:r>
              <a:rPr lang="da-DK" dirty="0" smtClean="0">
                <a:latin typeface="Lucida Console"/>
                <a:cs typeface="Lucida Console"/>
              </a:rPr>
              <a:t>         </a:t>
            </a:r>
            <a:r>
              <a:rPr lang="da-DK" dirty="0" smtClean="0">
                <a:latin typeface="Lucida Console"/>
                <a:cs typeface="Lucida Console"/>
              </a:rPr>
              <a:t>(</a:t>
            </a:r>
            <a:r>
              <a:rPr lang="da-DK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arg</a:t>
            </a:r>
            <a:r>
              <a:rPr lang="da-DK" dirty="0" smtClean="0">
                <a:latin typeface="Lucida Console"/>
                <a:cs typeface="Lucida Console"/>
              </a:rPr>
              <a:t> </a:t>
            </a:r>
            <a:r>
              <a:rPr lang="da-DK" dirty="0">
                <a:latin typeface="Lucida Console"/>
                <a:cs typeface="Lucida Console"/>
              </a:rPr>
              <a:t>: </a:t>
            </a:r>
            <a:r>
              <a:rPr lang="da-DK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Synthesise</a:t>
            </a:r>
            <a:r>
              <a:rPr lang="da-DK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da-DK" dirty="0" smtClean="0">
                <a:latin typeface="Lucida Console"/>
                <a:cs typeface="Lucida Console"/>
              </a:rPr>
              <a:t>(</a:t>
            </a:r>
            <a:r>
              <a:rPr lang="da-DK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switchDesc</a:t>
            </a:r>
            <a:r>
              <a:rPr lang="da-DK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da-DK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</a:p>
          <a:p>
            <a:r>
              <a:rPr lang="da-DK" dirty="0">
                <a:latin typeface="Lucida Console"/>
                <a:cs typeface="Lucida Console"/>
              </a:rPr>
              <a:t> </a:t>
            </a:r>
            <a:r>
              <a:rPr lang="da-DK" dirty="0" smtClean="0">
                <a:latin typeface="Lucida Console"/>
                <a:cs typeface="Lucida Console"/>
              </a:rPr>
              <a:t>                         </a:t>
            </a:r>
            <a:r>
              <a:rPr lang="da-DK" dirty="0">
                <a:solidFill>
                  <a:schemeClr val="accent3"/>
                </a:solidFill>
                <a:latin typeface="Lucida Console"/>
                <a:cs typeface="Lucida Console"/>
              </a:rPr>
              <a:t>Ret </a:t>
            </a:r>
            <a:r>
              <a:rPr lang="da-DK" dirty="0" smtClean="0">
                <a:solidFill>
                  <a:schemeClr val="accent3"/>
                </a:solidFill>
                <a:latin typeface="Lucida Console"/>
                <a:cs typeface="Lucida Console"/>
              </a:rPr>
              <a:t>Z</a:t>
            </a:r>
          </a:p>
          <a:p>
            <a:r>
              <a:rPr lang="da-DK" dirty="0">
                <a:latin typeface="Lucida Console"/>
                <a:cs typeface="Lucida Console"/>
              </a:rPr>
              <a:t> </a:t>
            </a:r>
            <a:r>
              <a:rPr lang="da-DK" dirty="0" smtClean="0">
                <a:latin typeface="Lucida Console"/>
                <a:cs typeface="Lucida Console"/>
              </a:rPr>
              <a:t>                        </a:t>
            </a:r>
            <a:r>
              <a:rPr lang="da-DK" dirty="0" smtClean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da-DK" dirty="0" smtClean="0">
                <a:latin typeface="Lucida Console"/>
                <a:cs typeface="Lucida Console"/>
              </a:rPr>
              <a:t> </a:t>
            </a:r>
            <a:r>
              <a:rPr lang="da-DK" dirty="0" smtClean="0">
                <a:solidFill>
                  <a:srgbClr val="9BBB59"/>
                </a:solidFill>
                <a:latin typeface="Lucida Console"/>
                <a:cs typeface="Lucida Console"/>
              </a:rPr>
              <a:t>Arg </a:t>
            </a:r>
            <a:r>
              <a:rPr lang="da-DK" dirty="0" err="1">
                <a:solidFill>
                  <a:srgbClr val="9BBB59"/>
                </a:solidFill>
                <a:latin typeface="Lucida Console"/>
                <a:cs typeface="Lucida Console"/>
              </a:rPr>
              <a:t>Erasable</a:t>
            </a:r>
            <a:r>
              <a:rPr lang="da-DK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da-DK" dirty="0">
                <a:solidFill>
                  <a:srgbClr val="8EB4E3"/>
                </a:solidFill>
                <a:latin typeface="Lucida Console"/>
                <a:cs typeface="Lucida Console"/>
              </a:rPr>
              <a:t>Nat</a:t>
            </a:r>
            <a:r>
              <a:rPr lang="da-DK" dirty="0">
                <a:latin typeface="Lucida Console"/>
                <a:cs typeface="Lucida Console"/>
              </a:rPr>
              <a:t> (\</a:t>
            </a:r>
            <a:r>
              <a:rPr lang="da-DK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da-DK" dirty="0">
                <a:latin typeface="Lucida Console"/>
                <a:cs typeface="Lucida Console"/>
              </a:rPr>
              <a:t> =</a:t>
            </a:r>
            <a:r>
              <a:rPr lang="da-DK" dirty="0" smtClean="0">
                <a:latin typeface="Lucida Console"/>
                <a:cs typeface="Lucida Console"/>
              </a:rPr>
              <a:t>&gt;</a:t>
            </a:r>
          </a:p>
          <a:p>
            <a:r>
              <a:rPr lang="da-DK" dirty="0">
                <a:latin typeface="Lucida Console"/>
                <a:cs typeface="Lucida Console"/>
              </a:rPr>
              <a:t> </a:t>
            </a:r>
            <a:r>
              <a:rPr lang="da-DK" dirty="0" smtClean="0">
                <a:latin typeface="Lucida Console"/>
                <a:cs typeface="Lucida Console"/>
              </a:rPr>
              <a:t>                            </a:t>
            </a:r>
            <a:r>
              <a:rPr lang="da-DK" dirty="0" smtClean="0">
                <a:solidFill>
                  <a:srgbClr val="9BBB59"/>
                </a:solidFill>
                <a:latin typeface="Lucida Console"/>
                <a:cs typeface="Lucida Console"/>
              </a:rPr>
              <a:t>Arg </a:t>
            </a:r>
            <a:r>
              <a:rPr lang="da-DK" dirty="0">
                <a:solidFill>
                  <a:srgbClr val="9BBB59"/>
                </a:solidFill>
                <a:latin typeface="Lucida Console"/>
                <a:cs typeface="Lucida Console"/>
              </a:rPr>
              <a:t>None </a:t>
            </a:r>
            <a:r>
              <a:rPr lang="da-DK" dirty="0" smtClean="0">
                <a:solidFill>
                  <a:srgbClr val="8EB4E3"/>
                </a:solidFill>
                <a:latin typeface="Lucida Console"/>
                <a:cs typeface="Lucida Console"/>
              </a:rPr>
              <a:t>Int</a:t>
            </a:r>
            <a:r>
              <a:rPr lang="da-DK" dirty="0" smtClean="0">
                <a:latin typeface="Lucida Console"/>
                <a:cs typeface="Lucida Console"/>
              </a:rPr>
              <a:t> </a:t>
            </a:r>
            <a:r>
              <a:rPr lang="da-DK" dirty="0">
                <a:latin typeface="Lucida Console"/>
                <a:cs typeface="Lucida Console"/>
              </a:rPr>
              <a:t>(\</a:t>
            </a:r>
            <a:r>
              <a:rPr lang="da-DK" dirty="0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da-DK" dirty="0">
                <a:latin typeface="Lucida Console"/>
                <a:cs typeface="Lucida Console"/>
              </a:rPr>
              <a:t> =</a:t>
            </a:r>
            <a:r>
              <a:rPr lang="da-DK" dirty="0" smtClean="0">
                <a:latin typeface="Lucida Console"/>
                <a:cs typeface="Lucida Console"/>
              </a:rPr>
              <a:t>&gt;</a:t>
            </a:r>
          </a:p>
          <a:p>
            <a:r>
              <a:rPr lang="da-DK" dirty="0">
                <a:latin typeface="Lucida Console"/>
                <a:cs typeface="Lucida Console"/>
              </a:rPr>
              <a:t> </a:t>
            </a:r>
            <a:r>
              <a:rPr lang="da-DK" dirty="0" smtClean="0">
                <a:latin typeface="Lucida Console"/>
                <a:cs typeface="Lucida Console"/>
              </a:rPr>
              <a:t>                               </a:t>
            </a:r>
            <a:r>
              <a:rPr lang="da-DK" dirty="0" err="1">
                <a:solidFill>
                  <a:srgbClr val="9BBB59"/>
                </a:solidFill>
                <a:latin typeface="Lucida Console"/>
                <a:cs typeface="Lucida Console"/>
              </a:rPr>
              <a:t>Rec</a:t>
            </a:r>
            <a:r>
              <a:rPr lang="da-DK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da-DK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da-DK" dirty="0">
                <a:latin typeface="Lucida Console"/>
                <a:cs typeface="Lucida Console"/>
              </a:rPr>
              <a:t> (</a:t>
            </a:r>
            <a:r>
              <a:rPr lang="da-DK" dirty="0">
                <a:solidFill>
                  <a:srgbClr val="9BBB59"/>
                </a:solidFill>
                <a:latin typeface="Lucida Console"/>
                <a:cs typeface="Lucida Console"/>
              </a:rPr>
              <a:t>Ret</a:t>
            </a:r>
            <a:r>
              <a:rPr lang="da-DK" dirty="0">
                <a:latin typeface="Lucida Console"/>
                <a:cs typeface="Lucida Console"/>
              </a:rPr>
              <a:t> (</a:t>
            </a:r>
            <a:r>
              <a:rPr lang="da-DK" dirty="0">
                <a:solidFill>
                  <a:srgbClr val="9BBB59"/>
                </a:solidFill>
                <a:latin typeface="Lucida Console"/>
                <a:cs typeface="Lucida Console"/>
              </a:rPr>
              <a:t>S</a:t>
            </a:r>
            <a:r>
              <a:rPr lang="da-DK" dirty="0">
                <a:latin typeface="Lucida Console"/>
                <a:cs typeface="Lucida Console"/>
              </a:rPr>
              <a:t> </a:t>
            </a:r>
            <a:r>
              <a:rPr lang="da-DK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da-DK" dirty="0">
                <a:latin typeface="Lucida Console"/>
                <a:cs typeface="Lucida Console"/>
              </a:rPr>
              <a:t>)</a:t>
            </a:r>
            <a:r>
              <a:rPr lang="da-DK" dirty="0" smtClean="0">
                <a:latin typeface="Lucida Console"/>
                <a:cs typeface="Lucida Console"/>
              </a:rPr>
              <a:t>)))</a:t>
            </a:r>
          </a:p>
          <a:p>
            <a:r>
              <a:rPr lang="da-DK" dirty="0">
                <a:latin typeface="Lucida Console"/>
                <a:cs typeface="Lucida Console"/>
              </a:rPr>
              <a:t> </a:t>
            </a:r>
            <a:r>
              <a:rPr lang="da-DK" dirty="0" smtClean="0">
                <a:latin typeface="Lucida Console"/>
                <a:cs typeface="Lucida Console"/>
              </a:rPr>
              <a:t>                        </a:t>
            </a:r>
            <a:r>
              <a:rPr lang="da-DK" dirty="0" smtClean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da-DK" dirty="0">
                <a:solidFill>
                  <a:srgbClr val="9BBB59"/>
                </a:solidFill>
                <a:latin typeface="Lucida Console"/>
                <a:cs typeface="Lucida Console"/>
              </a:rPr>
              <a:t>()</a:t>
            </a:r>
          </a:p>
          <a:p>
            <a:r>
              <a:rPr lang="da-DK" dirty="0" smtClean="0">
                <a:solidFill>
                  <a:srgbClr val="9BBB59"/>
                </a:solidFill>
                <a:latin typeface="Lucida Console"/>
                <a:cs typeface="Lucida Console"/>
              </a:rPr>
              <a:t>           ) </a:t>
            </a:r>
            <a:r>
              <a:rPr lang="da-DK" dirty="0">
                <a:solidFill>
                  <a:srgbClr val="E6B9B8"/>
                </a:solidFill>
                <a:latin typeface="Lucida Console"/>
                <a:cs typeface="Lucida Console"/>
              </a:rPr>
              <a:t>l t</a:t>
            </a:r>
            <a:r>
              <a:rPr lang="da-DK" dirty="0" smtClean="0">
                <a:latin typeface="Lucida Console"/>
                <a:cs typeface="Lucida Console"/>
              </a:rPr>
              <a:t>) </a:t>
            </a:r>
            <a:r>
              <a:rPr lang="da-DK" dirty="0" smtClean="0">
                <a:solidFill>
                  <a:srgbClr val="E6B9B8"/>
                </a:solidFill>
                <a:latin typeface="Lucida Console"/>
                <a:cs typeface="Lucida Console"/>
              </a:rPr>
              <a:t>i</a:t>
            </a:r>
            <a:r>
              <a:rPr lang="da-DK" dirty="0">
                <a:latin typeface="Lucida Console"/>
                <a:cs typeface="Lucida Console"/>
              </a:rPr>
              <a:t>) </a:t>
            </a:r>
            <a:r>
              <a:rPr lang="en-GB" dirty="0" smtClean="0">
                <a:latin typeface="Lucida Console"/>
                <a:cs typeface="Lucida Console"/>
              </a:rPr>
              <a:t>-</a:t>
            </a:r>
            <a:r>
              <a:rPr lang="en-GB" dirty="0">
                <a:latin typeface="Lucida Console"/>
                <a:cs typeface="Lucida Console"/>
              </a:rPr>
              <a:t>&gt;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Data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 </a:t>
            </a:r>
            <a:r>
              <a:rPr lang="en-GB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i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 </a:t>
            </a:r>
            <a:endParaRPr lang="en-GB" dirty="0" smtClean="0">
              <a:solidFill>
                <a:srgbClr val="D99694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Macintosh PowerPoint</Application>
  <PresentationFormat>Skærmshow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24</cp:revision>
  <dcterms:created xsi:type="dcterms:W3CDTF">2014-05-24T17:40:35Z</dcterms:created>
  <dcterms:modified xsi:type="dcterms:W3CDTF">2014-08-23T18:48:17Z</dcterms:modified>
</cp:coreProperties>
</file>