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9626" y="2142619"/>
            <a:ext cx="7191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square</a:t>
            </a:r>
            <a:r>
              <a:rPr lang="en-US" sz="2400" dirty="0">
                <a:latin typeface="Lucida Console"/>
                <a:cs typeface="Lucida Console"/>
              </a:rPr>
              <a:t> :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sz="2400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square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>
                <a:latin typeface="Lucida Console"/>
                <a:cs typeface="Lucida Console"/>
              </a:rPr>
              <a:t> :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sz="2400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if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`mod`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2</a:t>
            </a:r>
            <a:r>
              <a:rPr lang="en-US" sz="2400" dirty="0">
                <a:latin typeface="Lucida Console"/>
                <a:cs typeface="Lucida Console"/>
              </a:rPr>
              <a:t>) ==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</a:p>
          <a:p>
            <a:r>
              <a:rPr lang="en-US" sz="2400" b="1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then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square</a:t>
            </a:r>
            <a:r>
              <a:rPr lang="en-US" sz="2400" dirty="0">
                <a:latin typeface="Lucida Console"/>
                <a:cs typeface="Lucida Console"/>
              </a:rPr>
              <a:t> (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`div`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2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else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–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2014-05-24T17:40:35Z</dcterms:created>
  <dcterms:modified xsi:type="dcterms:W3CDTF">2014-07-20T17:20:11Z</dcterms:modified>
</cp:coreProperties>
</file>