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20/07/14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9626" y="3333750"/>
            <a:ext cx="719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sz="2400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(</a:t>
            </a:r>
            <a:r>
              <a:rPr lang="en-US" sz="2400" b="1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HRec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j a </a:t>
            </a:r>
            <a:r>
              <a:rPr lang="en-US" sz="2400" b="1" dirty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sz="2400" b="1" dirty="0">
                <a:latin typeface="Lucida Console"/>
                <a:cs typeface="Lucida Console"/>
              </a:rPr>
              <a:t>)    </a:t>
            </a:r>
            <a:r>
              <a:rPr lang="en-US" sz="2400" b="1" dirty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sz="2400" b="1" dirty="0" err="1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sz="2400" b="1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= 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rec</a:t>
            </a:r>
            <a:r>
              <a:rPr lang="en-US" sz="2400" b="1" smtClean="0">
                <a:latin typeface="Lucida Console"/>
                <a:cs typeface="Lucida Console"/>
              </a:rPr>
              <a:t>: </a:t>
            </a:r>
            <a:r>
              <a:rPr lang="en-US" sz="2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US" sz="2400" b="1" smtClean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-&gt; </a:t>
            </a:r>
            <a:r>
              <a:rPr lang="en-US" sz="2400" b="1" dirty="0">
                <a:solidFill>
                  <a:srgbClr val="D99694"/>
                </a:solidFill>
                <a:latin typeface="Lucida Console"/>
                <a:cs typeface="Lucida Console"/>
              </a:rPr>
              <a:t>x j </a:t>
            </a:r>
            <a:r>
              <a:rPr lang="en-US" sz="2400" b="1" dirty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sz="2400" b="1" dirty="0">
                <a:latin typeface="Lucida Console"/>
                <a:cs typeface="Lucida Console"/>
              </a:rPr>
              <a:t> </a:t>
            </a:r>
            <a:r>
              <a:rPr lang="en-US" sz="2400" b="1" dirty="0" err="1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sz="2400" b="1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sz="2400" b="1" dirty="0">
                <a:solidFill>
                  <a:srgbClr val="D99694"/>
                </a:solidFill>
                <a:latin typeface="Lucida Console"/>
                <a:cs typeface="Lucida Console"/>
              </a:rPr>
              <a:t>d x </a:t>
            </a:r>
            <a:r>
              <a:rPr lang="en-US" sz="2400" b="1" dirty="0" err="1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sz="2400" b="1" dirty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14</cp:revision>
  <dcterms:created xsi:type="dcterms:W3CDTF">2014-05-24T17:40:35Z</dcterms:created>
  <dcterms:modified xsi:type="dcterms:W3CDTF">2014-07-20T17:12:02Z</dcterms:modified>
</cp:coreProperties>
</file>