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60168" y="2611368"/>
            <a:ext cx="2910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CLabel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: </a:t>
            </a:r>
            <a:r>
              <a:rPr lang="en-GB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</a:p>
          <a:p>
            <a:r>
              <a:rPr lang="en-GB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CLabel</a:t>
            </a:r>
            <a:r>
              <a:rPr lang="en-GB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= </a:t>
            </a:r>
            <a:r>
              <a:rPr lang="en-GB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String</a:t>
            </a:r>
          </a:p>
          <a:p>
            <a:endParaRPr lang="en-GB" b="1" dirty="0">
              <a:latin typeface="Lucida Console"/>
              <a:cs typeface="Lucida Console"/>
            </a:endParaRPr>
          </a:p>
          <a:p>
            <a:r>
              <a:rPr lang="en-GB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CEnum</a:t>
            </a:r>
            <a:r>
              <a:rPr lang="en-GB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: </a:t>
            </a:r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</a:p>
          <a:p>
            <a:r>
              <a:rPr lang="en-GB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CEnum</a:t>
            </a:r>
            <a:r>
              <a:rPr lang="en-GB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= </a:t>
            </a:r>
            <a:r>
              <a:rPr lang="en-GB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List</a:t>
            </a:r>
            <a:r>
              <a:rPr lang="en-GB" b="1" dirty="0" smtClean="0">
                <a:latin typeface="Lucida Console"/>
                <a:cs typeface="Lucida Console"/>
              </a:rPr>
              <a:t> </a:t>
            </a:r>
            <a:r>
              <a:rPr lang="en-GB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CLabel</a:t>
            </a:r>
            <a:endParaRPr lang="en-GB" dirty="0" smtClean="0">
              <a:solidFill>
                <a:schemeClr val="accent2">
                  <a:lumMod val="60000"/>
                  <a:lumOff val="4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6</cp:revision>
  <dcterms:created xsi:type="dcterms:W3CDTF">2014-05-24T17:40:35Z</dcterms:created>
  <dcterms:modified xsi:type="dcterms:W3CDTF">2014-05-31T13:06:13Z</dcterms:modified>
</cp:coreProperties>
</file>