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27/05/14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17145" y="2916793"/>
            <a:ext cx="718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Nil</a:t>
            </a:r>
            <a:r>
              <a:rPr lang="en-GB" dirty="0" smtClean="0">
                <a:latin typeface="Lucida Console"/>
                <a:cs typeface="Lucida Console"/>
              </a:rPr>
              <a:t>  :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Z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Cons </a:t>
            </a:r>
            <a:r>
              <a:rPr lang="en-GB" dirty="0" smtClean="0">
                <a:latin typeface="Lucida Console"/>
                <a:cs typeface="Lucida Console"/>
              </a:rPr>
              <a:t>: {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} -&gt;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-&gt; </a:t>
            </a:r>
            <a:r>
              <a:rPr lang="en-GB" dirty="0" err="1" smtClean="0">
                <a:solidFill>
                  <a:srgbClr val="558ED5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 </a:t>
            </a:r>
            <a:r>
              <a:rPr lang="en-GB" dirty="0" smtClean="0">
                <a:solidFill>
                  <a:srgbClr val="D99694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5" name="Venstre klammeparentes 4"/>
          <p:cNvSpPr/>
          <p:nvPr/>
        </p:nvSpPr>
        <p:spPr>
          <a:xfrm rot="5400000">
            <a:off x="2357568" y="2487216"/>
            <a:ext cx="304800" cy="55435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Venstre klammeparentes 6"/>
          <p:cNvSpPr/>
          <p:nvPr/>
        </p:nvSpPr>
        <p:spPr>
          <a:xfrm rot="5400000">
            <a:off x="3648205" y="2110980"/>
            <a:ext cx="304800" cy="130682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8" name="Venstre klammeparentes 7"/>
          <p:cNvSpPr/>
          <p:nvPr/>
        </p:nvSpPr>
        <p:spPr>
          <a:xfrm rot="5400000">
            <a:off x="5073778" y="2472930"/>
            <a:ext cx="304802" cy="58292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" name="Venstre klammeparentes 8"/>
          <p:cNvSpPr/>
          <p:nvPr/>
        </p:nvSpPr>
        <p:spPr>
          <a:xfrm>
            <a:off x="1517145" y="3279382"/>
            <a:ext cx="304800" cy="56074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0" name="Venstre klammeparentes 9"/>
          <p:cNvSpPr/>
          <p:nvPr/>
        </p:nvSpPr>
        <p:spPr>
          <a:xfrm rot="16200000">
            <a:off x="2191515" y="3712154"/>
            <a:ext cx="304800" cy="56074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1" name="Venstre klammeparentes 10"/>
          <p:cNvSpPr/>
          <p:nvPr/>
        </p:nvSpPr>
        <p:spPr>
          <a:xfrm rot="16200000">
            <a:off x="4784714" y="3792206"/>
            <a:ext cx="300000" cy="40542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Venstre klammeparentes 11"/>
          <p:cNvSpPr/>
          <p:nvPr/>
        </p:nvSpPr>
        <p:spPr>
          <a:xfrm rot="16200000">
            <a:off x="5865306" y="3492458"/>
            <a:ext cx="304802" cy="100012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3" name="Venstre klammeparentes 12"/>
          <p:cNvSpPr/>
          <p:nvPr/>
        </p:nvSpPr>
        <p:spPr>
          <a:xfrm rot="16200000">
            <a:off x="7547944" y="3895810"/>
            <a:ext cx="285669" cy="17429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Venstre klammeparentes 13"/>
          <p:cNvSpPr/>
          <p:nvPr/>
        </p:nvSpPr>
        <p:spPr>
          <a:xfrm rot="16200000">
            <a:off x="8051269" y="3727346"/>
            <a:ext cx="290483" cy="51602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Venstre klammeparentes 14"/>
          <p:cNvSpPr/>
          <p:nvPr/>
        </p:nvSpPr>
        <p:spPr>
          <a:xfrm rot="16200000">
            <a:off x="3504693" y="3375023"/>
            <a:ext cx="304802" cy="124460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6" name="Venstre klammeparentes 15"/>
          <p:cNvSpPr/>
          <p:nvPr/>
        </p:nvSpPr>
        <p:spPr>
          <a:xfrm rot="16200000">
            <a:off x="4611917" y="3775061"/>
            <a:ext cx="328735" cy="348297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Tekstfelt 16"/>
          <p:cNvSpPr txBox="1"/>
          <p:nvPr/>
        </p:nvSpPr>
        <p:spPr>
          <a:xfrm rot="19553432">
            <a:off x="2090495" y="1993551"/>
            <a:ext cx="11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 </a:t>
            </a:r>
            <a:r>
              <a:rPr lang="en-GB" dirty="0" smtClean="0"/>
              <a:t>name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9" name="Tekstfelt 18"/>
          <p:cNvSpPr txBox="1"/>
          <p:nvPr/>
        </p:nvSpPr>
        <p:spPr>
          <a:xfrm rot="19553432">
            <a:off x="3082986" y="1989709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 type</a:t>
            </a:r>
            <a:endParaRPr lang="en-GB" dirty="0"/>
          </a:p>
        </p:txBody>
      </p:sp>
      <p:sp>
        <p:nvSpPr>
          <p:cNvPr id="20" name="Tekstfelt 19"/>
          <p:cNvSpPr txBox="1"/>
          <p:nvPr/>
        </p:nvSpPr>
        <p:spPr>
          <a:xfrm rot="19553432">
            <a:off x="4882234" y="2029702"/>
            <a:ext cx="116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index type</a:t>
            </a:r>
            <a:endParaRPr lang="en-GB"/>
          </a:p>
        </p:txBody>
      </p:sp>
      <p:sp>
        <p:nvSpPr>
          <p:cNvPr id="21" name="Tekstfelt 20"/>
          <p:cNvSpPr txBox="1"/>
          <p:nvPr/>
        </p:nvSpPr>
        <p:spPr>
          <a:xfrm rot="19553432">
            <a:off x="-54623" y="351833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ata constructors</a:t>
            </a:r>
            <a:endParaRPr lang="en-GB" dirty="0"/>
          </a:p>
        </p:txBody>
      </p:sp>
      <p:sp>
        <p:nvSpPr>
          <p:cNvPr id="22" name="Tekstfelt 21"/>
          <p:cNvSpPr txBox="1"/>
          <p:nvPr/>
        </p:nvSpPr>
        <p:spPr>
          <a:xfrm rot="19553432">
            <a:off x="2003388" y="4248079"/>
            <a:ext cx="48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tag</a:t>
            </a:r>
            <a:endParaRPr lang="en-GB"/>
          </a:p>
        </p:txBody>
      </p:sp>
      <p:sp>
        <p:nvSpPr>
          <p:cNvPr id="23" name="Tekstfelt 22"/>
          <p:cNvSpPr txBox="1"/>
          <p:nvPr/>
        </p:nvSpPr>
        <p:spPr>
          <a:xfrm rot="19553432">
            <a:off x="2496840" y="4494959"/>
            <a:ext cx="18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implicit argument</a:t>
            </a:r>
            <a:endParaRPr lang="en-GB" dirty="0"/>
          </a:p>
        </p:txBody>
      </p:sp>
      <p:sp>
        <p:nvSpPr>
          <p:cNvPr id="24" name="Tekstfelt 23"/>
          <p:cNvSpPr txBox="1"/>
          <p:nvPr/>
        </p:nvSpPr>
        <p:spPr>
          <a:xfrm rot="19553432">
            <a:off x="3487104" y="453590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explicit argument</a:t>
            </a:r>
            <a:endParaRPr lang="en-GB" dirty="0"/>
          </a:p>
        </p:txBody>
      </p:sp>
      <p:sp>
        <p:nvSpPr>
          <p:cNvPr id="25" name="Tekstfelt 24"/>
          <p:cNvSpPr txBox="1"/>
          <p:nvPr/>
        </p:nvSpPr>
        <p:spPr>
          <a:xfrm rot="19553432">
            <a:off x="4508394" y="458983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ecursive argument</a:t>
            </a:r>
            <a:endParaRPr lang="en-GB" dirty="0"/>
          </a:p>
        </p:txBody>
      </p:sp>
      <p:sp>
        <p:nvSpPr>
          <p:cNvPr id="26" name="Tekstfelt 25"/>
          <p:cNvSpPr txBox="1"/>
          <p:nvPr/>
        </p:nvSpPr>
        <p:spPr>
          <a:xfrm rot="19553432">
            <a:off x="6756940" y="4424729"/>
            <a:ext cx="117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</a:t>
            </a:r>
            <a:endParaRPr lang="en-GB" dirty="0"/>
          </a:p>
        </p:txBody>
      </p:sp>
      <p:sp>
        <p:nvSpPr>
          <p:cNvPr id="27" name="Tekstfelt 26"/>
          <p:cNvSpPr txBox="1"/>
          <p:nvPr/>
        </p:nvSpPr>
        <p:spPr>
          <a:xfrm rot="19553432">
            <a:off x="7713348" y="43135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28" name="Tekstfelt 27"/>
          <p:cNvSpPr txBox="1"/>
          <p:nvPr/>
        </p:nvSpPr>
        <p:spPr>
          <a:xfrm rot="19553432">
            <a:off x="4429798" y="5818616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</p:txBody>
      </p:sp>
      <p:sp>
        <p:nvSpPr>
          <p:cNvPr id="29" name="Venstre klammeparentes 28"/>
          <p:cNvSpPr/>
          <p:nvPr/>
        </p:nvSpPr>
        <p:spPr>
          <a:xfrm rot="16200000">
            <a:off x="7659400" y="4639822"/>
            <a:ext cx="340706" cy="174149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1" name="Tekstfelt 30"/>
          <p:cNvSpPr txBox="1"/>
          <p:nvPr/>
        </p:nvSpPr>
        <p:spPr>
          <a:xfrm rot="19553432">
            <a:off x="6911762" y="5834957"/>
            <a:ext cx="11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 type</a:t>
            </a:r>
          </a:p>
        </p:txBody>
      </p:sp>
      <p:sp>
        <p:nvSpPr>
          <p:cNvPr id="30" name="Venstre klammeparentes 29"/>
          <p:cNvSpPr/>
          <p:nvPr/>
        </p:nvSpPr>
        <p:spPr>
          <a:xfrm rot="5400000" flipV="1">
            <a:off x="3935506" y="-312484"/>
            <a:ext cx="364845" cy="386556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GB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2" name="Tekstfelt 31"/>
          <p:cNvSpPr txBox="1"/>
          <p:nvPr/>
        </p:nvSpPr>
        <p:spPr>
          <a:xfrm rot="19553432">
            <a:off x="3293832" y="732991"/>
            <a:ext cx="17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 </a:t>
            </a:r>
            <a:r>
              <a:rPr lang="en-GB" dirty="0" smtClean="0"/>
              <a:t>constructor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</Words>
  <Application>Microsoft Macintosh PowerPoint</Application>
  <PresentationFormat>Skærmshow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9</cp:revision>
  <dcterms:created xsi:type="dcterms:W3CDTF">2014-05-23T10:03:59Z</dcterms:created>
  <dcterms:modified xsi:type="dcterms:W3CDTF">2014-05-27T18:47:31Z</dcterms:modified>
</cp:coreProperties>
</file>