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a-DK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smtClean="0"/>
              <a:t>Klik for at redigere undertiteltypografien i masteren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0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7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69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466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339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17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1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13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 smtClean="0"/>
              <a:t>Klik for at redigere teksttypografierne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73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masteren</a:t>
            </a:r>
            <a:endParaRPr lang="en-GB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en-GB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9A199-D001-9B4E-B758-14EC809AFE55}" type="datetimeFigureOut">
              <a:rPr lang="da-DK" smtClean="0"/>
              <a:t>31/05/14</a:t>
            </a:fld>
            <a:endParaRPr lang="en-GB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D418-1BA3-8048-BE46-E1CEC07E43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72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/>
          <p:cNvSpPr txBox="1"/>
          <p:nvPr/>
        </p:nvSpPr>
        <p:spPr>
          <a:xfrm>
            <a:off x="2250830" y="2977256"/>
            <a:ext cx="438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VecCtors</a:t>
            </a:r>
            <a:r>
              <a:rPr lang="en-GB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: </a:t>
            </a:r>
            <a:r>
              <a:rPr lang="en-GB" b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CEnum</a:t>
            </a:r>
            <a:endParaRPr lang="en-GB" b="1" dirty="0" smtClean="0">
              <a:solidFill>
                <a:schemeClr val="accent2">
                  <a:lumMod val="60000"/>
                  <a:lumOff val="40000"/>
                </a:schemeClr>
              </a:solidFill>
              <a:latin typeface="Lucida Console"/>
              <a:cs typeface="Lucida Console"/>
            </a:endParaRPr>
          </a:p>
          <a:p>
            <a:r>
              <a:rPr lang="en-GB" b="1" dirty="0" err="1" smtClean="0">
                <a:solidFill>
                  <a:srgbClr val="D99694"/>
                </a:solidFill>
                <a:latin typeface="Lucida Console"/>
                <a:cs typeface="Lucida Console"/>
              </a:rPr>
              <a:t>VecCtors</a:t>
            </a:r>
            <a:r>
              <a:rPr lang="en-GB" b="1" dirty="0" smtClean="0">
                <a:solidFill>
                  <a:srgbClr val="D99694"/>
                </a:solidFill>
                <a:latin typeface="Lucida Console"/>
                <a:cs typeface="Lucida Console"/>
              </a:rPr>
              <a:t> </a:t>
            </a:r>
            <a:r>
              <a:rPr lang="en-GB" b="1" dirty="0" smtClean="0">
                <a:latin typeface="Lucida Console"/>
                <a:cs typeface="Lucida Console"/>
              </a:rPr>
              <a:t>= </a:t>
            </a:r>
            <a:r>
              <a:rPr lang="en-GB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[ </a:t>
            </a:r>
            <a:r>
              <a:rPr lang="en-GB" b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Lucida Console"/>
                <a:cs typeface="Lucida Console"/>
              </a:rPr>
              <a:t>“Nil”</a:t>
            </a:r>
            <a:r>
              <a:rPr lang="en-GB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, </a:t>
            </a:r>
            <a:r>
              <a:rPr lang="en-GB" b="1" dirty="0" smtClean="0">
                <a:solidFill>
                  <a:srgbClr val="B3A2C7"/>
                </a:solidFill>
                <a:latin typeface="Lucida Console"/>
                <a:cs typeface="Lucida Console"/>
              </a:rPr>
              <a:t>“Cons”</a:t>
            </a:r>
            <a:r>
              <a:rPr lang="en-GB" b="1" dirty="0" smtClean="0">
                <a:solidFill>
                  <a:schemeClr val="accent3"/>
                </a:solidFill>
                <a:latin typeface="Lucida Console"/>
                <a:cs typeface="Lucida Console"/>
              </a:rPr>
              <a:t> ]</a:t>
            </a:r>
            <a:endParaRPr lang="en-GB" b="1" dirty="0" smtClean="0">
              <a:solidFill>
                <a:schemeClr val="accent3"/>
              </a:solidFill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43868913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Skærmshow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Diastitler</vt:lpstr>
      </vt:variant>
      <vt:variant>
        <vt:i4>1</vt:i4>
      </vt:variant>
    </vt:vector>
  </HeadingPairs>
  <TitlesOfParts>
    <vt:vector size="2" baseType="lpstr">
      <vt:lpstr>Kontortema</vt:lpstr>
      <vt:lpstr>PowerPoint-præsentation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Ahmad Salim Al-Sibahi</dc:creator>
  <cp:lastModifiedBy>Ahmad Salim Al-Sibahi</cp:lastModifiedBy>
  <cp:revision>8</cp:revision>
  <dcterms:created xsi:type="dcterms:W3CDTF">2014-05-24T17:40:35Z</dcterms:created>
  <dcterms:modified xsi:type="dcterms:W3CDTF">2014-05-31T13:15:28Z</dcterms:modified>
</cp:coreProperties>
</file>