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564820" y="2916793"/>
            <a:ext cx="787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Ret  </a:t>
            </a:r>
            <a:r>
              <a:rPr lang="en-GB" smtClean="0">
                <a:latin typeface="Lucida Console"/>
                <a:cs typeface="Lucida Console"/>
              </a:rPr>
              <a:t>: </a:t>
            </a:r>
            <a:r>
              <a:rPr lang="en-GB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>
                <a:latin typeface="Lucida Console"/>
                <a:cs typeface="Lucida Console"/>
              </a:rPr>
              <a:t> -&gt; </a:t>
            </a:r>
            <a:r>
              <a:rPr lang="en-GB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index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latin typeface="Lucida Console"/>
                <a:cs typeface="Lucida Console"/>
              </a:rPr>
              <a:t>  : (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endParaRPr lang="en-GB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Rec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</cp:revision>
  <dcterms:created xsi:type="dcterms:W3CDTF">2014-05-24T17:40:35Z</dcterms:created>
  <dcterms:modified xsi:type="dcterms:W3CDTF">2014-05-24T19:08:07Z</dcterms:modified>
</cp:coreProperties>
</file>