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63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03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0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8CC7-AE26-7E43-876B-01B3BA766050}" type="datetimeFigureOut">
              <a:rPr lang="da-DK" smtClean="0"/>
              <a:t>24/05/14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BF85-B669-C148-8A1B-A24008E09C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45325" y="2967335"/>
            <a:ext cx="809495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: (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a</a:t>
            </a:r>
            <a:r>
              <a:rPr lang="en-GB" dirty="0" smtClean="0">
                <a:latin typeface="Lucida Console"/>
                <a:cs typeface="Lucida Console"/>
              </a:rPr>
              <a:t> : </a:t>
            </a:r>
            <a:r>
              <a:rPr lang="en-GB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GB" dirty="0" smtClean="0">
                <a:latin typeface="Lucida Console"/>
                <a:cs typeface="Lucida Console"/>
              </a:rPr>
              <a:t>) -&gt; </a:t>
            </a:r>
            <a:r>
              <a:rPr lang="en-GB" dirty="0" err="1" smtClean="0">
                <a:solidFill>
                  <a:srgbClr val="8EB4E3"/>
                </a:solidFill>
                <a:latin typeface="Lucida Console"/>
                <a:cs typeface="Lucida Console"/>
              </a:rPr>
              <a:t>Desc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 Nat</a:t>
            </a:r>
          </a:p>
          <a:p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VecDesc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a</a:t>
            </a:r>
            <a:r>
              <a:rPr lang="en-GB" dirty="0" smtClean="0">
                <a:latin typeface="Lucida Console"/>
                <a:cs typeface="Lucida Console"/>
              </a:rPr>
              <a:t> =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Bool 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(\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latin typeface="Lucida Console"/>
                <a:cs typeface="Lucida Console"/>
              </a:rPr>
              <a:t>=&gt; </a:t>
            </a:r>
            <a:r>
              <a:rPr lang="en-GB" b="1" dirty="0" smtClean="0">
                <a:latin typeface="Lucida Console"/>
                <a:cs typeface="Lucida Console"/>
              </a:rPr>
              <a:t>if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isNil</a:t>
            </a:r>
            <a:endParaRPr lang="en-GB" dirty="0">
              <a:solidFill>
                <a:srgbClr val="E6B9B8"/>
              </a:solidFill>
              <a:latin typeface="Lucida Console"/>
              <a:cs typeface="Lucida Console"/>
            </a:endParaRPr>
          </a:p>
          <a:p>
            <a:r>
              <a:rPr lang="en-GB" dirty="0" smtClean="0">
                <a:latin typeface="Lucida Console"/>
                <a:cs typeface="Lucida Console"/>
              </a:rPr>
              <a:t>				 </a:t>
            </a:r>
            <a:r>
              <a:rPr lang="en-GB" b="1" dirty="0" smtClean="0">
                <a:latin typeface="Lucida Console"/>
                <a:cs typeface="Lucida Console"/>
              </a:rPr>
              <a:t>then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Z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 </a:t>
            </a:r>
            <a:r>
              <a:rPr lang="en-GB" b="1" dirty="0" smtClean="0">
                <a:latin typeface="Lucida Console"/>
                <a:cs typeface="Lucida Console"/>
              </a:rPr>
              <a:t>else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err="1" smtClean="0">
                <a:solidFill>
                  <a:srgbClr val="9BBB59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8EB4E3"/>
                </a:solidFill>
                <a:latin typeface="Lucida Console"/>
                <a:cs typeface="Lucida Console"/>
              </a:rPr>
              <a:t>Nat</a:t>
            </a:r>
            <a:r>
              <a:rPr lang="en-GB" dirty="0" smtClean="0">
                <a:latin typeface="Lucida Console"/>
                <a:cs typeface="Lucida Console"/>
              </a:rPr>
              <a:t> (\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=</a:t>
            </a:r>
            <a:r>
              <a:rPr lang="en-GB" dirty="0" smtClean="0">
                <a:latin typeface="Lucida Console"/>
                <a:cs typeface="Lucida Console"/>
              </a:rPr>
              <a:t>&gt; </a:t>
            </a:r>
            <a:r>
              <a:rPr lang="en-GB" dirty="0" err="1" smtClean="0">
                <a:solidFill>
                  <a:schemeClr val="accent3"/>
                </a:solidFill>
                <a:latin typeface="Lucida Console"/>
                <a:cs typeface="Lucida Console"/>
              </a:rPr>
              <a:t>Arg</a:t>
            </a:r>
            <a:r>
              <a:rPr lang="en-GB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a </a:t>
            </a:r>
          </a:p>
          <a:p>
            <a:r>
              <a:rPr lang="en-GB" dirty="0">
                <a:latin typeface="Lucida Console"/>
                <a:cs typeface="Lucida Console"/>
              </a:rPr>
              <a:t>	</a:t>
            </a:r>
            <a:r>
              <a:rPr lang="en-GB" dirty="0" smtClean="0">
                <a:latin typeface="Lucida Console"/>
                <a:cs typeface="Lucida Console"/>
              </a:rPr>
              <a:t>								</a:t>
            </a:r>
            <a:r>
              <a:rPr lang="en-GB" dirty="0" smtClean="0">
                <a:latin typeface="Lucida Console"/>
                <a:cs typeface="Lucida Console"/>
              </a:rPr>
              <a:t>(\_ =&gt; 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Rec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Ret</a:t>
            </a:r>
            <a:r>
              <a:rPr lang="en-GB" dirty="0" smtClean="0">
                <a:latin typeface="Lucida Console"/>
                <a:cs typeface="Lucida Console"/>
              </a:rPr>
              <a:t> (</a:t>
            </a:r>
            <a:r>
              <a:rPr lang="en-GB" dirty="0" smtClean="0">
                <a:solidFill>
                  <a:srgbClr val="9BBB59"/>
                </a:solidFill>
                <a:latin typeface="Lucida Console"/>
                <a:cs typeface="Lucida Console"/>
              </a:rPr>
              <a:t>S</a:t>
            </a:r>
            <a:r>
              <a:rPr lang="en-GB" dirty="0" smtClean="0">
                <a:latin typeface="Lucida Console"/>
                <a:cs typeface="Lucida Console"/>
              </a:rPr>
              <a:t> </a:t>
            </a:r>
            <a:r>
              <a:rPr lang="en-GB" dirty="0" smtClean="0">
                <a:solidFill>
                  <a:srgbClr val="E6B9B8"/>
                </a:solidFill>
                <a:latin typeface="Lucida Console"/>
                <a:cs typeface="Lucida Console"/>
              </a:rPr>
              <a:t>n</a:t>
            </a:r>
            <a:r>
              <a:rPr lang="en-GB" dirty="0" smtClean="0">
                <a:latin typeface="Lucida Console"/>
                <a:cs typeface="Lucida Console"/>
              </a:rPr>
              <a:t>)))</a:t>
            </a:r>
            <a:r>
              <a:rPr lang="en-GB" dirty="0" smtClean="0">
                <a:latin typeface="Lucida Console"/>
                <a:cs typeface="Lucida Console"/>
              </a:rPr>
              <a:t>))</a:t>
            </a:r>
            <a:endParaRPr lang="en-GB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7188412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Skærmshow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</cp:revision>
  <dcterms:created xsi:type="dcterms:W3CDTF">2014-05-24T18:40:37Z</dcterms:created>
  <dcterms:modified xsi:type="dcterms:W3CDTF">2014-05-24T18:51:13Z</dcterms:modified>
</cp:coreProperties>
</file>