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17/07/14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2709384"/>
            <a:ext cx="8070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switchDesc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 smtClean="0">
                <a:latin typeface="Lucida Console"/>
                <a:cs typeface="Lucida Console"/>
              </a:rPr>
              <a:t>{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r>
              <a:rPr lang="fr-FR" dirty="0" smtClean="0">
                <a:latin typeface="Lucida Console"/>
                <a:cs typeface="Lucida Console"/>
              </a:rPr>
              <a:t>} 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smtClean="0">
                <a:latin typeface="Lucida Console"/>
                <a:cs typeface="Lucida Console"/>
              </a:rPr>
              <a:t>{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fr-FR" dirty="0" smtClean="0">
                <a:latin typeface="Lucida Console"/>
                <a:cs typeface="Lucida Console"/>
              </a:rPr>
              <a:t>} </a:t>
            </a:r>
            <a:r>
              <a:rPr lang="fr-FR" dirty="0" smtClean="0">
                <a:latin typeface="Lucida Console"/>
                <a:cs typeface="Lucida Console"/>
              </a:rPr>
              <a:t>	</a:t>
            </a:r>
          </a:p>
          <a:p>
            <a:r>
              <a:rPr lang="fr-FR" dirty="0" smtClean="0">
                <a:latin typeface="Lucida Console"/>
                <a:cs typeface="Lucida Console"/>
              </a:rPr>
              <a:t>    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SPi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(\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l </a:t>
            </a:r>
            <a:r>
              <a:rPr lang="fr-FR" dirty="0" smtClean="0">
                <a:latin typeface="Lucida Console"/>
                <a:cs typeface="Lucida Console"/>
              </a:rPr>
              <a:t>=&gt; </a:t>
            </a:r>
            <a:r>
              <a:rPr lang="fr-FR" dirty="0">
                <a:latin typeface="Lucida Console"/>
                <a:cs typeface="Lucida Console"/>
              </a:rPr>
              <a:t>\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=</a:t>
            </a:r>
            <a:r>
              <a:rPr lang="fr-FR" dirty="0" smtClean="0">
                <a:latin typeface="Lucida Console"/>
                <a:cs typeface="Lucida Console"/>
              </a:rPr>
              <a:t>&gt; </a:t>
            </a:r>
            <a:r>
              <a:rPr lang="fr-FR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fr-FR" dirty="0" smtClean="0">
                <a:latin typeface="Lucida Console"/>
                <a:cs typeface="Lucida Console"/>
              </a:rPr>
              <a:t>)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fr-FR" dirty="0" smtClean="0">
                <a:latin typeface="Lucida Console"/>
                <a:cs typeface="Lucida Console"/>
              </a:rPr>
              <a:t>	-</a:t>
            </a:r>
            <a:r>
              <a:rPr lang="fr-FR" dirty="0">
                <a:latin typeface="Lucida Console"/>
                <a:cs typeface="Lucida Console"/>
              </a:rPr>
              <a:t>&gt; ((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CLabel</a:t>
            </a:r>
            <a:r>
              <a:rPr lang="fr-FR" dirty="0">
                <a:latin typeface="Lucida Console"/>
                <a:cs typeface="Lucida Console"/>
              </a:rPr>
              <a:t>) -&gt;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t'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Tag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 e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 err="1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fr-FR" dirty="0" smtClean="0">
                <a:latin typeface="Lucida Console"/>
                <a:cs typeface="Lucida Console"/>
              </a:rPr>
              <a:t>)</a:t>
            </a:r>
            <a:endParaRPr lang="fr-FR" dirty="0">
              <a:latin typeface="Lucida Console"/>
              <a:cs typeface="Lucida Console"/>
            </a:endParaRPr>
          </a:p>
          <a:p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switchDesc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{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e </a:t>
            </a:r>
            <a:r>
              <a:rPr lang="fr-FR" dirty="0" smtClean="0">
                <a:latin typeface="Lucida Console"/>
                <a:cs typeface="Lucida Console"/>
              </a:rPr>
              <a:t>=</a:t>
            </a:r>
            <a:r>
              <a:rPr lang="fr-FR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 smtClean="0">
                <a:latin typeface="Lucida Console"/>
                <a:cs typeface="Lucida Console"/>
              </a:rPr>
              <a:t>}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{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ix </a:t>
            </a:r>
            <a:r>
              <a:rPr lang="fr-FR" dirty="0">
                <a:latin typeface="Lucida Console"/>
                <a:cs typeface="Lucida Console"/>
              </a:rPr>
              <a:t>=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fr-FR" dirty="0" smtClean="0">
                <a:latin typeface="Lucida Console"/>
                <a:cs typeface="Lucida Console"/>
              </a:rPr>
              <a:t>} 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cs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= </a:t>
            </a:r>
          </a:p>
          <a:p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	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					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switch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e </a:t>
            </a:r>
            <a:r>
              <a:rPr lang="fr-FR" dirty="0">
                <a:latin typeface="Lucida Console"/>
                <a:cs typeface="Lucida Console"/>
              </a:rPr>
              <a:t>(\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 </a:t>
            </a:r>
            <a:r>
              <a:rPr lang="fr-FR" dirty="0">
                <a:latin typeface="Lucida Console"/>
                <a:cs typeface="Lucida Console"/>
              </a:rPr>
              <a:t>=&gt; \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=&gt; </a:t>
            </a:r>
            <a:r>
              <a:rPr lang="fr-FR" dirty="0" err="1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fr-FR" dirty="0">
                <a:latin typeface="Lucida Console"/>
                <a:cs typeface="Lucida Console"/>
              </a:rPr>
              <a:t>)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cs</a:t>
            </a:r>
            <a:endParaRPr lang="fr-FR" dirty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</Words>
  <Application>Microsoft Macintosh PowerPoint</Application>
  <PresentationFormat>Skærmshow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22</cp:revision>
  <dcterms:created xsi:type="dcterms:W3CDTF">2014-05-24T17:40:35Z</dcterms:created>
  <dcterms:modified xsi:type="dcterms:W3CDTF">2014-07-17T10:30:12Z</dcterms:modified>
</cp:coreProperties>
</file>