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40685" y="2115381"/>
            <a:ext cx="866888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>
                <a:solidFill>
                  <a:schemeClr val="accent2"/>
                </a:solidFill>
                <a:latin typeface="Lucida Console"/>
                <a:cs typeface="Lucida Console"/>
              </a:rPr>
              <a:t>DescDesc </a:t>
            </a:r>
            <a:r>
              <a:rPr lang="ro-RO" dirty="0">
                <a:latin typeface="Lucida Console"/>
                <a:cs typeface="Lucida Console"/>
              </a:rPr>
              <a:t>: (</a:t>
            </a: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ix</a:t>
            </a:r>
            <a:r>
              <a:rPr lang="ro-RO" dirty="0">
                <a:latin typeface="Lucida Console"/>
                <a:cs typeface="Lucida Console"/>
              </a:rPr>
              <a:t> : </a:t>
            </a:r>
            <a:r>
              <a:rPr lang="ro-RO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ro-RO" dirty="0">
                <a:latin typeface="Lucida Console"/>
                <a:cs typeface="Lucida Console"/>
              </a:rPr>
              <a:t>) -&gt; </a:t>
            </a:r>
            <a:r>
              <a:rPr lang="ro-RO" dirty="0">
                <a:solidFill>
                  <a:srgbClr val="8EB4E3"/>
                </a:solidFill>
                <a:latin typeface="Lucida Console"/>
                <a:cs typeface="Lucida Console"/>
              </a:rPr>
              <a:t>Desc ()</a:t>
            </a:r>
          </a:p>
          <a:p>
            <a:r>
              <a:rPr lang="ro-RO" dirty="0">
                <a:solidFill>
                  <a:schemeClr val="accent2"/>
                </a:solidFill>
                <a:latin typeface="Lucida Console"/>
                <a:cs typeface="Lucida Console"/>
              </a:rPr>
              <a:t>DescDesc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ix</a:t>
            </a:r>
            <a:r>
              <a:rPr lang="ro-RO" dirty="0">
                <a:latin typeface="Lucida Console"/>
                <a:cs typeface="Lucida Console"/>
              </a:rPr>
              <a:t> =</a:t>
            </a:r>
          </a:p>
          <a:p>
            <a:r>
              <a:rPr lang="ro-RO" dirty="0">
                <a:latin typeface="Lucida Console"/>
                <a:cs typeface="Lucida Console"/>
              </a:rPr>
              <a:t>  </a:t>
            </a:r>
            <a:r>
              <a:rPr lang="ro-RO" dirty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chemeClr val="accent2"/>
                </a:solidFill>
                <a:latin typeface="Lucida Console"/>
                <a:cs typeface="Lucida Console"/>
              </a:rPr>
              <a:t>CLabel</a:t>
            </a:r>
            <a:r>
              <a:rPr lang="ro-RO" dirty="0">
                <a:latin typeface="Lucida Console"/>
                <a:cs typeface="Lucida Console"/>
              </a:rPr>
              <a:t> (\</a:t>
            </a: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l</a:t>
            </a:r>
            <a:r>
              <a:rPr lang="ro-RO" dirty="0">
                <a:latin typeface="Lucida Console"/>
                <a:cs typeface="Lucida Console"/>
              </a:rPr>
              <a:t> =&gt;</a:t>
            </a:r>
          </a:p>
          <a:p>
            <a:r>
              <a:rPr lang="ro-RO" dirty="0">
                <a:latin typeface="Lucida Console"/>
                <a:cs typeface="Lucida Console"/>
              </a:rPr>
              <a:t>    </a:t>
            </a:r>
            <a:r>
              <a:rPr lang="ro-RO" dirty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ro-RO" dirty="0">
                <a:latin typeface="Lucida Console"/>
                <a:cs typeface="Lucida Console"/>
              </a:rPr>
              <a:t> (</a:t>
            </a:r>
            <a:r>
              <a:rPr lang="ro-RO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Tag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l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chemeClr val="accent3"/>
                </a:solidFill>
                <a:latin typeface="Lucida Console"/>
                <a:cs typeface="Lucida Console"/>
              </a:rPr>
              <a:t>[</a:t>
            </a:r>
            <a:r>
              <a:rPr lang="ro-RO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"Ret"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B3A2C7"/>
                </a:solidFill>
                <a:latin typeface="Lucida Console"/>
                <a:cs typeface="Lucida Console"/>
              </a:rPr>
              <a:t>"Arg"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B3A2C7"/>
                </a:solidFill>
                <a:latin typeface="Lucida Console"/>
                <a:cs typeface="Lucida Console"/>
              </a:rPr>
              <a:t>"Rec"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 smtClean="0">
                <a:solidFill>
                  <a:srgbClr val="B3A2C7"/>
                </a:solidFill>
                <a:latin typeface="Lucida Console"/>
                <a:cs typeface="Lucida Console"/>
              </a:rPr>
              <a:t>”HRec</a:t>
            </a:r>
            <a:r>
              <a:rPr lang="ro-RO" dirty="0">
                <a:solidFill>
                  <a:srgbClr val="B3A2C7"/>
                </a:solidFill>
                <a:latin typeface="Lucida Console"/>
                <a:cs typeface="Lucida Console"/>
              </a:rPr>
              <a:t>"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]</a:t>
            </a:r>
            <a:r>
              <a:rPr lang="ro-RO" dirty="0">
                <a:latin typeface="Lucida Console"/>
                <a:cs typeface="Lucida Console"/>
              </a:rPr>
              <a:t>)</a:t>
            </a:r>
          </a:p>
          <a:p>
            <a:r>
              <a:rPr lang="ro-RO" dirty="0">
                <a:latin typeface="Lucida Console"/>
                <a:cs typeface="Lucida Console"/>
              </a:rPr>
              <a:t>      (</a:t>
            </a:r>
            <a:r>
              <a:rPr lang="ro-RO" dirty="0">
                <a:solidFill>
                  <a:schemeClr val="accent2"/>
                </a:solidFill>
                <a:latin typeface="Lucida Console"/>
                <a:cs typeface="Lucida Console"/>
              </a:rPr>
              <a:t>switchDesc </a:t>
            </a:r>
            <a:endParaRPr lang="ro-RO" dirty="0" smtClean="0">
              <a:solidFill>
                <a:schemeClr val="accent2"/>
              </a:solidFill>
              <a:latin typeface="Lucida Console"/>
              <a:cs typeface="Lucida Console"/>
            </a:endParaRPr>
          </a:p>
          <a:p>
            <a:r>
              <a:rPr lang="ro-RO" dirty="0">
                <a:latin typeface="Lucida Console"/>
                <a:cs typeface="Lucida Console"/>
              </a:rPr>
              <a:t>	</a:t>
            </a:r>
            <a:r>
              <a:rPr lang="ro-RO" dirty="0" smtClean="0">
                <a:latin typeface="Lucida Console"/>
                <a:cs typeface="Lucida Console"/>
              </a:rPr>
              <a:t>		</a:t>
            </a:r>
            <a:r>
              <a:rPr lang="ro-RO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ro-RO" dirty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ix</a:t>
            </a:r>
            <a:r>
              <a:rPr lang="ro-RO" dirty="0">
                <a:latin typeface="Lucida Console"/>
                <a:cs typeface="Lucida Console"/>
              </a:rPr>
              <a:t> (\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ro-RO" dirty="0">
                <a:latin typeface="Lucida Console"/>
                <a:cs typeface="Lucida Console"/>
              </a:rPr>
              <a:t> =&gt; </a:t>
            </a:r>
            <a:r>
              <a:rPr lang="ro-RO" dirty="0">
                <a:solidFill>
                  <a:schemeClr val="accent3"/>
                </a:solidFill>
                <a:latin typeface="Lucida Console"/>
                <a:cs typeface="Lucida Console"/>
              </a:rPr>
              <a:t>Ret ()</a:t>
            </a:r>
            <a:r>
              <a:rPr lang="ro-RO" dirty="0">
                <a:latin typeface="Lucida Console"/>
                <a:cs typeface="Lucida Console"/>
              </a:rPr>
              <a:t>)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</a:p>
          <a:p>
            <a:r>
              <a:rPr lang="ro-RO" dirty="0">
                <a:latin typeface="Lucida Console"/>
                <a:cs typeface="Lucida Console"/>
              </a:rPr>
              <a:t>          </a:t>
            </a:r>
            <a:r>
              <a:rPr lang="ro-RO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ro-RO" dirty="0">
                <a:latin typeface="Lucida Console"/>
                <a:cs typeface="Lucida Console"/>
              </a:rPr>
              <a:t> (\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ro-RO" dirty="0">
                <a:latin typeface="Lucida Console"/>
                <a:cs typeface="Lucida Console"/>
              </a:rPr>
              <a:t> =&gt; 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HRec ()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ro-RO" dirty="0">
                <a:latin typeface="Lucida Console"/>
                <a:cs typeface="Lucida Console"/>
              </a:rPr>
              <a:t> (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Ret ()</a:t>
            </a:r>
            <a:r>
              <a:rPr lang="ro-RO" dirty="0">
                <a:latin typeface="Lucida Console"/>
                <a:cs typeface="Lucida Console"/>
              </a:rPr>
              <a:t>))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</a:p>
          <a:p>
            <a:r>
              <a:rPr lang="ro-RO" dirty="0">
                <a:latin typeface="Lucida Console"/>
                <a:cs typeface="Lucida Console"/>
              </a:rPr>
              <a:t>          </a:t>
            </a:r>
            <a:r>
              <a:rPr lang="ro-RO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ro-RO" dirty="0">
                <a:latin typeface="Lucida Console"/>
                <a:cs typeface="Lucida Console"/>
              </a:rPr>
              <a:t> (\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ro-RO" dirty="0">
                <a:latin typeface="Lucida Console"/>
                <a:cs typeface="Lucida Console"/>
              </a:rPr>
              <a:t> =&gt; 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Ret ()</a:t>
            </a:r>
            <a:r>
              <a:rPr lang="ro-RO" dirty="0">
                <a:latin typeface="Lucida Console"/>
                <a:cs typeface="Lucida Console"/>
              </a:rPr>
              <a:t>),</a:t>
            </a:r>
          </a:p>
          <a:p>
            <a:r>
              <a:rPr lang="ro-RO" dirty="0">
                <a:latin typeface="Lucida Console"/>
                <a:cs typeface="Lucida Console"/>
              </a:rPr>
              <a:t>          </a:t>
            </a:r>
            <a:r>
              <a:rPr lang="ro-RO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ro-RO" dirty="0">
                <a:latin typeface="Lucida Console"/>
                <a:cs typeface="Lucida Console"/>
              </a:rPr>
              <a:t> (\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ro-RO" dirty="0">
                <a:latin typeface="Lucida Console"/>
                <a:cs typeface="Lucida Console"/>
              </a:rPr>
              <a:t> =&gt; 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ro-RO" dirty="0">
                <a:latin typeface="Lucida Console"/>
                <a:cs typeface="Lucida Console"/>
              </a:rPr>
              <a:t> (\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ro-RO" dirty="0">
                <a:latin typeface="Lucida Console"/>
                <a:cs typeface="Lucida Console"/>
              </a:rPr>
              <a:t> =&gt;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 Rec () </a:t>
            </a:r>
            <a:r>
              <a:rPr lang="ro-RO" dirty="0">
                <a:latin typeface="Lucida Console"/>
                <a:cs typeface="Lucida Console"/>
              </a:rPr>
              <a:t>(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Ret ()</a:t>
            </a:r>
            <a:r>
              <a:rPr lang="ro-RO" dirty="0">
                <a:latin typeface="Lucida Console"/>
                <a:cs typeface="Lucida Console"/>
              </a:rPr>
              <a:t>)))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</a:p>
          <a:p>
            <a:r>
              <a:rPr lang="ro-RO" dirty="0">
                <a:latin typeface="Lucida Console"/>
                <a:cs typeface="Lucida Console"/>
              </a:rPr>
              <a:t>      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()))))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l</a:t>
            </a:r>
            <a:r>
              <a:rPr lang="ro-RO" dirty="0">
                <a:latin typeface="Lucida Console"/>
                <a:cs typeface="Lucida Console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49</Words>
  <Application>Microsoft Macintosh PowerPoint</Application>
  <PresentationFormat>Skærmshow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39</cp:revision>
  <dcterms:created xsi:type="dcterms:W3CDTF">2014-05-24T18:40:37Z</dcterms:created>
  <dcterms:modified xsi:type="dcterms:W3CDTF">2014-07-17T11:03:52Z</dcterms:modified>
</cp:coreProperties>
</file>