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17/07/14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17/07/14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17/07/14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17/07/14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17/07/14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17/07/14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17/07/14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17/07/14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17/07/14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17/07/14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17/07/14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17/07/14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1537033" y="3257353"/>
            <a:ext cx="6019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Synthesise</a:t>
            </a:r>
            <a:r>
              <a:rPr lang="en-US" b="1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US" b="1" dirty="0" smtClean="0">
                <a:latin typeface="Lucida Console"/>
                <a:cs typeface="Lucida Console"/>
              </a:rPr>
              <a:t>(</a:t>
            </a:r>
            <a:r>
              <a:rPr lang="en-US" b="1" dirty="0" err="1" smtClean="0">
                <a:solidFill>
                  <a:srgbClr val="9BBB59"/>
                </a:solidFill>
                <a:latin typeface="Lucida Console"/>
                <a:cs typeface="Lucida Console"/>
              </a:rPr>
              <a:t>HRec</a:t>
            </a:r>
            <a:r>
              <a:rPr lang="en-US" b="1" dirty="0" smtClean="0">
                <a:latin typeface="Lucida Console"/>
                <a:cs typeface="Lucida Console"/>
              </a:rPr>
              <a:t> 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j a d</a:t>
            </a:r>
            <a:r>
              <a:rPr lang="en-US" b="1" dirty="0" smtClean="0">
                <a:latin typeface="Lucida Console"/>
                <a:cs typeface="Lucida Console"/>
              </a:rPr>
              <a:t>)    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x </a:t>
            </a:r>
            <a:r>
              <a:rPr lang="en-US" b="1" dirty="0" err="1" smtClean="0">
                <a:solidFill>
                  <a:srgbClr val="D99694"/>
                </a:solidFill>
                <a:latin typeface="Lucida Console"/>
                <a:cs typeface="Lucida Console"/>
              </a:rPr>
              <a:t>i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en-US" b="1" dirty="0" smtClean="0">
                <a:latin typeface="Lucida Console"/>
                <a:cs typeface="Lucida Console"/>
              </a:rPr>
              <a:t>= </a:t>
            </a:r>
          </a:p>
          <a:p>
            <a:r>
              <a:rPr lang="en-US" b="1" dirty="0" smtClean="0">
                <a:latin typeface="Lucida Console"/>
                <a:cs typeface="Lucida Console"/>
              </a:rPr>
              <a:t>	</a:t>
            </a:r>
            <a:r>
              <a:rPr lang="en-US" b="1" dirty="0" smtClean="0">
                <a:solidFill>
                  <a:srgbClr val="558ED5"/>
                </a:solidFill>
                <a:latin typeface="Lucida Console"/>
                <a:cs typeface="Lucida Console"/>
              </a:rPr>
              <a:t>(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rec</a:t>
            </a:r>
            <a:r>
              <a:rPr lang="en-US" b="1" dirty="0" smtClean="0">
                <a:latin typeface="Lucida Console"/>
                <a:cs typeface="Lucida Console"/>
              </a:rPr>
              <a:t> : 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a</a:t>
            </a:r>
            <a:r>
              <a:rPr lang="en-US" b="1" dirty="0" smtClean="0">
                <a:latin typeface="Lucida Console"/>
                <a:cs typeface="Lucida Console"/>
              </a:rPr>
              <a:t> -&gt; </a:t>
            </a:r>
            <a:r>
              <a:rPr lang="en-US" b="1" dirty="0">
                <a:solidFill>
                  <a:srgbClr val="D99694"/>
                </a:solidFill>
                <a:latin typeface="Lucida Console"/>
                <a:cs typeface="Lucida Console"/>
              </a:rPr>
              <a:t>x</a:t>
            </a:r>
            <a:r>
              <a:rPr lang="en-US" b="1" dirty="0" smtClean="0">
                <a:latin typeface="Lucida Console"/>
                <a:cs typeface="Lucida Console"/>
              </a:rPr>
              <a:t> 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j </a:t>
            </a:r>
            <a:r>
              <a:rPr lang="en-US" b="1" dirty="0" smtClean="0">
                <a:solidFill>
                  <a:srgbClr val="558ED5"/>
                </a:solidFill>
                <a:latin typeface="Lucida Console"/>
                <a:cs typeface="Lucida Console"/>
              </a:rPr>
              <a:t>**</a:t>
            </a:r>
            <a:r>
              <a:rPr lang="en-US" b="1" dirty="0" smtClean="0">
                <a:latin typeface="Lucida Console"/>
                <a:cs typeface="Lucida Console"/>
              </a:rPr>
              <a:t> </a:t>
            </a:r>
            <a:r>
              <a:rPr lang="en-US" b="1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Synthesise</a:t>
            </a:r>
            <a:r>
              <a:rPr lang="en-US" b="1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d x </a:t>
            </a:r>
            <a:r>
              <a:rPr lang="en-US" b="1" dirty="0" err="1" smtClean="0">
                <a:solidFill>
                  <a:srgbClr val="D99694"/>
                </a:solidFill>
                <a:latin typeface="Lucida Console"/>
                <a:cs typeface="Lucida Console"/>
              </a:rPr>
              <a:t>i</a:t>
            </a:r>
            <a:r>
              <a:rPr lang="en-US" b="1" dirty="0" smtClean="0">
                <a:solidFill>
                  <a:srgbClr val="558ED5"/>
                </a:solidFill>
                <a:latin typeface="Lucida Console"/>
                <a:cs typeface="Lucida Console"/>
              </a:rPr>
              <a:t>)</a:t>
            </a:r>
            <a:endParaRPr lang="en-GB" dirty="0" smtClean="0">
              <a:solidFill>
                <a:srgbClr val="558ED5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</Words>
  <Application>Microsoft Macintosh PowerPoint</Application>
  <PresentationFormat>Skærmshow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11</cp:revision>
  <dcterms:created xsi:type="dcterms:W3CDTF">2014-05-24T17:40:35Z</dcterms:created>
  <dcterms:modified xsi:type="dcterms:W3CDTF">2014-07-17T11:07:48Z</dcterms:modified>
</cp:coreProperties>
</file>