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8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70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7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69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6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33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21/08/14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7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21/08/14</a:t>
            </a:fld>
            <a:endParaRPr lang="en-GB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13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21/08/14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10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21/08/14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5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21/08/14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13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21/08/14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73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A199-D001-9B4E-B758-14EC809AFE55}" type="datetimeFigureOut">
              <a:rPr lang="da-DK" smtClean="0"/>
              <a:t>21/08/14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72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621115" y="3601103"/>
            <a:ext cx="8112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>
                <a:solidFill>
                  <a:schemeClr val="accent3"/>
                </a:solidFill>
                <a:latin typeface="Lucida Console"/>
                <a:cs typeface="Lucida Console"/>
              </a:rPr>
              <a:t>Arg </a:t>
            </a:r>
            <a:r>
              <a:rPr lang="ro-RO" dirty="0">
                <a:latin typeface="Lucida Console"/>
                <a:cs typeface="Lucida Console"/>
              </a:rPr>
              <a:t>: </a:t>
            </a:r>
            <a:r>
              <a:rPr lang="ro-RO" dirty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Erasure</a:t>
            </a:r>
            <a:r>
              <a:rPr lang="ro-RO" dirty="0">
                <a:latin typeface="Lucida Console"/>
                <a:cs typeface="Lucida Console"/>
              </a:rPr>
              <a:t> -&gt; (</a:t>
            </a:r>
            <a:r>
              <a:rPr lang="ro-RO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a</a:t>
            </a:r>
            <a:r>
              <a:rPr lang="ro-RO" dirty="0">
                <a:latin typeface="Lucida Console"/>
                <a:cs typeface="Lucida Console"/>
              </a:rPr>
              <a:t> : </a:t>
            </a:r>
            <a:r>
              <a:rPr lang="ro-RO" dirty="0">
                <a:solidFill>
                  <a:srgbClr val="8EB4E3"/>
                </a:solidFill>
                <a:latin typeface="Lucida Console"/>
                <a:cs typeface="Lucida Console"/>
              </a:rPr>
              <a:t>Type</a:t>
            </a:r>
            <a:r>
              <a:rPr lang="ro-RO" dirty="0">
                <a:latin typeface="Lucida Console"/>
                <a:cs typeface="Lucida Console"/>
              </a:rPr>
              <a:t>) -&gt; (</a:t>
            </a:r>
            <a:r>
              <a:rPr lang="ro-RO" dirty="0">
                <a:solidFill>
                  <a:srgbClr val="E6B9B8"/>
                </a:solidFill>
                <a:latin typeface="Lucida Console"/>
                <a:cs typeface="Lucida Console"/>
              </a:rPr>
              <a:t>a</a:t>
            </a:r>
            <a:r>
              <a:rPr lang="ro-RO" dirty="0">
                <a:latin typeface="Lucida Console"/>
                <a:cs typeface="Lucida Console"/>
              </a:rPr>
              <a:t> -&gt; </a:t>
            </a:r>
            <a:r>
              <a:rPr lang="ro-RO" dirty="0">
                <a:solidFill>
                  <a:srgbClr val="8EB4E3"/>
                </a:solidFill>
                <a:latin typeface="Lucida Console"/>
                <a:cs typeface="Lucida Console"/>
              </a:rPr>
              <a:t>Desc</a:t>
            </a:r>
            <a:r>
              <a:rPr lang="ro-RO" dirty="0">
                <a:latin typeface="Lucida Console"/>
                <a:cs typeface="Lucida Console"/>
              </a:rPr>
              <a:t> </a:t>
            </a:r>
            <a:r>
              <a:rPr lang="ro-RO" dirty="0">
                <a:solidFill>
                  <a:srgbClr val="E6B9B8"/>
                </a:solidFill>
                <a:latin typeface="Lucida Console"/>
                <a:cs typeface="Lucida Console"/>
              </a:rPr>
              <a:t>ix</a:t>
            </a:r>
            <a:r>
              <a:rPr lang="ro-RO" dirty="0">
                <a:latin typeface="Lucida Console"/>
                <a:cs typeface="Lucida Console"/>
              </a:rPr>
              <a:t>) -&gt; </a:t>
            </a:r>
            <a:r>
              <a:rPr lang="ro-RO" dirty="0">
                <a:solidFill>
                  <a:srgbClr val="8EB4E3"/>
                </a:solidFill>
                <a:latin typeface="Lucida Console"/>
                <a:cs typeface="Lucida Console"/>
              </a:rPr>
              <a:t>Desc</a:t>
            </a:r>
            <a:r>
              <a:rPr lang="ro-RO" dirty="0">
                <a:latin typeface="Lucida Console"/>
                <a:cs typeface="Lucida Console"/>
              </a:rPr>
              <a:t> </a:t>
            </a:r>
            <a:r>
              <a:rPr lang="ro-RO" dirty="0">
                <a:solidFill>
                  <a:srgbClr val="E6B9B8"/>
                </a:solidFill>
                <a:latin typeface="Lucida Console"/>
                <a:cs typeface="Lucida Console"/>
              </a:rPr>
              <a:t>ix</a:t>
            </a:r>
            <a:endParaRPr lang="en-GB" dirty="0" smtClean="0">
              <a:solidFill>
                <a:srgbClr val="E6B9B8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343868913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23</Words>
  <Application>Microsoft Macintosh PowerPoint</Application>
  <PresentationFormat>Skærmshow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9</cp:revision>
  <dcterms:created xsi:type="dcterms:W3CDTF">2014-05-24T17:40:35Z</dcterms:created>
  <dcterms:modified xsi:type="dcterms:W3CDTF">2014-08-21T10:26:57Z</dcterms:modified>
</cp:coreProperties>
</file>