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21/08/14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215645" y="3384629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Lucida Console"/>
                <a:cs typeface="Lucida Console"/>
              </a:rPr>
              <a:t>data </a:t>
            </a:r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Erasure</a:t>
            </a:r>
            <a:r>
              <a:rPr lang="en-GB" dirty="0">
                <a:latin typeface="Lucida Console"/>
                <a:cs typeface="Lucida Console"/>
              </a:rPr>
              <a:t> = 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None</a:t>
            </a:r>
            <a:r>
              <a:rPr lang="en-GB" dirty="0">
                <a:latin typeface="Lucida Console"/>
                <a:cs typeface="Lucida Console"/>
              </a:rPr>
              <a:t> |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Erasable</a:t>
            </a:r>
            <a:endParaRPr lang="en-GB" dirty="0" smtClean="0">
              <a:solidFill>
                <a:srgbClr val="9BBB59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</Words>
  <Application>Microsoft Macintosh PowerPoint</Application>
  <PresentationFormat>Skærmshow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17</cp:revision>
  <dcterms:created xsi:type="dcterms:W3CDTF">2014-05-23T10:03:59Z</dcterms:created>
  <dcterms:modified xsi:type="dcterms:W3CDTF">2014-08-21T10:02:16Z</dcterms:modified>
</cp:coreProperties>
</file>