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a-DK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0" d="100"/>
          <a:sy n="80" d="100"/>
        </p:scale>
        <p:origin x="-180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smtClean="0"/>
              <a:t>Klik for at redigere undertiteltypografien i masteren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80119-BD8C-794D-B140-4DCFADDE806F}" type="datetimeFigureOut">
              <a:rPr lang="da-DK" smtClean="0"/>
              <a:t>21/08/14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33CD2-209E-D646-AF87-7B0E1910E24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85607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80119-BD8C-794D-B140-4DCFADDE806F}" type="datetimeFigureOut">
              <a:rPr lang="da-DK" smtClean="0"/>
              <a:t>21/08/14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33CD2-209E-D646-AF87-7B0E1910E24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24126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80119-BD8C-794D-B140-4DCFADDE806F}" type="datetimeFigureOut">
              <a:rPr lang="da-DK" smtClean="0"/>
              <a:t>21/08/14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33CD2-209E-D646-AF87-7B0E1910E24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27494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80119-BD8C-794D-B140-4DCFADDE806F}" type="datetimeFigureOut">
              <a:rPr lang="da-DK" smtClean="0"/>
              <a:t>21/08/14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33CD2-209E-D646-AF87-7B0E1910E24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72874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80119-BD8C-794D-B140-4DCFADDE806F}" type="datetimeFigureOut">
              <a:rPr lang="da-DK" smtClean="0"/>
              <a:t>21/08/14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33CD2-209E-D646-AF87-7B0E1910E24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44734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80119-BD8C-794D-B140-4DCFADDE806F}" type="datetimeFigureOut">
              <a:rPr lang="da-DK" smtClean="0"/>
              <a:t>21/08/14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33CD2-209E-D646-AF87-7B0E1910E24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71520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80119-BD8C-794D-B140-4DCFADDE806F}" type="datetimeFigureOut">
              <a:rPr lang="da-DK" smtClean="0"/>
              <a:t>21/08/14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dias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33CD2-209E-D646-AF87-7B0E1910E24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54958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80119-BD8C-794D-B140-4DCFADDE806F}" type="datetimeFigureOut">
              <a:rPr lang="da-DK" smtClean="0"/>
              <a:t>21/08/14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33CD2-209E-D646-AF87-7B0E1910E24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80793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80119-BD8C-794D-B140-4DCFADDE806F}" type="datetimeFigureOut">
              <a:rPr lang="da-DK" smtClean="0"/>
              <a:t>21/08/14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33CD2-209E-D646-AF87-7B0E1910E24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48643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80119-BD8C-794D-B140-4DCFADDE806F}" type="datetimeFigureOut">
              <a:rPr lang="da-DK" smtClean="0"/>
              <a:t>21/08/14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33CD2-209E-D646-AF87-7B0E1910E24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98795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80119-BD8C-794D-B140-4DCFADDE806F}" type="datetimeFigureOut">
              <a:rPr lang="da-DK" smtClean="0"/>
              <a:t>21/08/14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33CD2-209E-D646-AF87-7B0E1910E24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40477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480119-BD8C-794D-B140-4DCFADDE806F}" type="datetimeFigureOut">
              <a:rPr lang="da-DK" smtClean="0"/>
              <a:t>21/08/14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A33CD2-209E-D646-AF87-7B0E1910E24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42841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felt 3"/>
          <p:cNvSpPr txBox="1"/>
          <p:nvPr/>
        </p:nvSpPr>
        <p:spPr>
          <a:xfrm>
            <a:off x="936625" y="3180665"/>
            <a:ext cx="74612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Lucida Console"/>
                <a:cs typeface="Lucida Console"/>
              </a:rPr>
              <a:t>data</a:t>
            </a:r>
            <a:r>
              <a:rPr lang="en-US" dirty="0">
                <a:latin typeface="Lucida Console"/>
                <a:cs typeface="Lucida Console"/>
              </a:rPr>
              <a:t> </a:t>
            </a:r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  <a:latin typeface="Lucida Console"/>
                <a:cs typeface="Lucida Console"/>
              </a:rPr>
              <a:t>Exists</a:t>
            </a:r>
            <a:r>
              <a:rPr lang="en-US" dirty="0">
                <a:latin typeface="Lucida Console"/>
                <a:cs typeface="Lucida Console"/>
              </a:rPr>
              <a:t> : </a:t>
            </a:r>
            <a:r>
              <a:rPr lang="en-US" dirty="0" smtClean="0">
                <a:latin typeface="Lucida Console"/>
                <a:cs typeface="Lucida Console"/>
              </a:rPr>
              <a:t>(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Lucida Console"/>
                <a:cs typeface="Lucida Console"/>
              </a:rPr>
              <a:t>p</a:t>
            </a:r>
            <a:r>
              <a:rPr lang="en-US" dirty="0" smtClean="0">
                <a:latin typeface="Lucida Console"/>
                <a:cs typeface="Lucida Console"/>
              </a:rPr>
              <a:t> </a:t>
            </a:r>
            <a:r>
              <a:rPr lang="en-US" dirty="0">
                <a:latin typeface="Lucida Console"/>
                <a:cs typeface="Lucida Console"/>
              </a:rPr>
              <a:t>: </a:t>
            </a:r>
            <a:r>
              <a:rPr lang="en-US" dirty="0">
                <a:solidFill>
                  <a:srgbClr val="E6B9B8"/>
                </a:solidFill>
                <a:latin typeface="Lucida Console"/>
                <a:cs typeface="Lucida Console"/>
              </a:rPr>
              <a:t>a</a:t>
            </a:r>
            <a:r>
              <a:rPr lang="en-US" dirty="0">
                <a:latin typeface="Lucida Console"/>
                <a:cs typeface="Lucida Console"/>
              </a:rPr>
              <a:t> -&gt; </a:t>
            </a:r>
            <a:r>
              <a:rPr lang="en-US" dirty="0">
                <a:solidFill>
                  <a:srgbClr val="8EB4E3"/>
                </a:solidFill>
                <a:latin typeface="Lucida Console"/>
                <a:cs typeface="Lucida Console"/>
              </a:rPr>
              <a:t>Type</a:t>
            </a:r>
            <a:r>
              <a:rPr lang="en-US" dirty="0">
                <a:latin typeface="Lucida Console"/>
                <a:cs typeface="Lucida Console"/>
              </a:rPr>
              <a:t>) -&gt; </a:t>
            </a:r>
            <a:r>
              <a:rPr lang="en-US" dirty="0">
                <a:solidFill>
                  <a:srgbClr val="8EB4E3"/>
                </a:solidFill>
                <a:latin typeface="Lucida Console"/>
                <a:cs typeface="Lucida Console"/>
              </a:rPr>
              <a:t>Type</a:t>
            </a:r>
            <a:r>
              <a:rPr lang="en-US" dirty="0">
                <a:latin typeface="Lucida Console"/>
                <a:cs typeface="Lucida Console"/>
              </a:rPr>
              <a:t> </a:t>
            </a:r>
            <a:r>
              <a:rPr lang="en-US" b="1" dirty="0">
                <a:latin typeface="Lucida Console"/>
                <a:cs typeface="Lucida Console"/>
              </a:rPr>
              <a:t>where</a:t>
            </a:r>
          </a:p>
          <a:p>
            <a:r>
              <a:rPr lang="en-US" dirty="0">
                <a:latin typeface="Lucida Console"/>
                <a:cs typeface="Lucida Console"/>
              </a:rPr>
              <a:t>    </a:t>
            </a:r>
            <a:r>
              <a:rPr lang="en-US" dirty="0" smtClean="0">
                <a:solidFill>
                  <a:schemeClr val="accent3"/>
                </a:solidFill>
                <a:latin typeface="Lucida Console"/>
                <a:cs typeface="Lucida Console"/>
              </a:rPr>
              <a:t>Evidence</a:t>
            </a:r>
            <a:r>
              <a:rPr lang="en-US" dirty="0" smtClean="0">
                <a:latin typeface="Lucida Console"/>
                <a:cs typeface="Lucida Console"/>
              </a:rPr>
              <a:t> </a:t>
            </a:r>
            <a:r>
              <a:rPr lang="en-US" dirty="0">
                <a:latin typeface="Lucida Console"/>
                <a:cs typeface="Lucida Console"/>
              </a:rPr>
              <a:t>: .(</a:t>
            </a:r>
            <a:r>
              <a:rPr lang="en-US" dirty="0">
                <a:solidFill>
                  <a:srgbClr val="E6B9B8"/>
                </a:solidFill>
                <a:latin typeface="Lucida Console"/>
                <a:cs typeface="Lucida Console"/>
              </a:rPr>
              <a:t>x</a:t>
            </a:r>
            <a:r>
              <a:rPr lang="en-US" dirty="0">
                <a:latin typeface="Lucida Console"/>
                <a:cs typeface="Lucida Console"/>
              </a:rPr>
              <a:t> : </a:t>
            </a:r>
            <a:r>
              <a:rPr lang="en-US" dirty="0">
                <a:solidFill>
                  <a:srgbClr val="E6B9B8"/>
                </a:solidFill>
                <a:latin typeface="Lucida Console"/>
                <a:cs typeface="Lucida Console"/>
              </a:rPr>
              <a:t>a</a:t>
            </a:r>
            <a:r>
              <a:rPr lang="en-US" dirty="0">
                <a:latin typeface="Lucida Console"/>
                <a:cs typeface="Lucida Console"/>
              </a:rPr>
              <a:t>) -&gt; (</a:t>
            </a:r>
            <a:r>
              <a:rPr lang="en-US" dirty="0" err="1">
                <a:solidFill>
                  <a:srgbClr val="E6B9B8"/>
                </a:solidFill>
                <a:latin typeface="Lucida Console"/>
                <a:cs typeface="Lucida Console"/>
              </a:rPr>
              <a:t>pf</a:t>
            </a:r>
            <a:r>
              <a:rPr lang="en-US" dirty="0">
                <a:latin typeface="Lucida Console"/>
                <a:cs typeface="Lucida Console"/>
              </a:rPr>
              <a:t> : </a:t>
            </a:r>
            <a:r>
              <a:rPr lang="en-US" dirty="0" smtClean="0">
                <a:solidFill>
                  <a:srgbClr val="E6B9B8"/>
                </a:solidFill>
                <a:latin typeface="Lucida Console"/>
                <a:cs typeface="Lucida Console"/>
              </a:rPr>
              <a:t>p </a:t>
            </a:r>
            <a:r>
              <a:rPr lang="en-US" dirty="0">
                <a:solidFill>
                  <a:srgbClr val="E6B9B8"/>
                </a:solidFill>
                <a:latin typeface="Lucida Console"/>
                <a:cs typeface="Lucida Console"/>
              </a:rPr>
              <a:t>x</a:t>
            </a:r>
            <a:r>
              <a:rPr lang="en-US" dirty="0">
                <a:latin typeface="Lucida Console"/>
                <a:cs typeface="Lucida Console"/>
              </a:rPr>
              <a:t>) -&gt; </a:t>
            </a:r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  <a:latin typeface="Lucida Console"/>
                <a:cs typeface="Lucida Console"/>
              </a:rPr>
              <a:t>Exists</a:t>
            </a:r>
            <a:r>
              <a:rPr lang="en-US" dirty="0">
                <a:latin typeface="Lucida Console"/>
                <a:cs typeface="Lucida Console"/>
              </a:rPr>
              <a:t> </a:t>
            </a:r>
            <a:r>
              <a:rPr lang="en-US" dirty="0" smtClean="0">
                <a:solidFill>
                  <a:srgbClr val="E6B9B8"/>
                </a:solidFill>
                <a:latin typeface="Lucida Console"/>
                <a:cs typeface="Lucida Console"/>
              </a:rPr>
              <a:t>p</a:t>
            </a:r>
            <a:endParaRPr lang="en-GB" dirty="0">
              <a:solidFill>
                <a:srgbClr val="E6B9B8"/>
              </a:solidFill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1483452892"/>
      </p:ext>
    </p:extLst>
  </p:cSld>
  <p:clrMapOvr>
    <a:masterClrMapping/>
  </p:clrMapOvr>
</p:sld>
</file>

<file path=ppt/theme/theme1.xml><?xml version="1.0" encoding="utf-8"?>
<a:theme xmlns:a="http://schemas.openxmlformats.org/drawingml/2006/main" name="Kontor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36</Words>
  <Application>Microsoft Macintosh PowerPoint</Application>
  <PresentationFormat>Skærmshow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Diastitler</vt:lpstr>
      </vt:variant>
      <vt:variant>
        <vt:i4>1</vt:i4>
      </vt:variant>
    </vt:vector>
  </HeadingPairs>
  <TitlesOfParts>
    <vt:vector size="2" baseType="lpstr">
      <vt:lpstr>Kontortema</vt:lpstr>
      <vt:lpstr>PowerPoint-præsentation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Ahmad Salim Al-Sibahi</dc:creator>
  <cp:lastModifiedBy>Ahmad Salim Al-Sibahi</cp:lastModifiedBy>
  <cp:revision>28</cp:revision>
  <dcterms:created xsi:type="dcterms:W3CDTF">2014-05-23T10:03:59Z</dcterms:created>
  <dcterms:modified xsi:type="dcterms:W3CDTF">2014-08-21T10:54:13Z</dcterms:modified>
</cp:coreProperties>
</file>