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18/08/14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195286" y="3497452"/>
            <a:ext cx="446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Lucida Console"/>
                <a:cs typeface="Lucida Console"/>
              </a:rPr>
              <a:t>Con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"True"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** (TS TZ **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en-GB" dirty="0">
                <a:solidFill>
                  <a:srgbClr val="9BBB59"/>
                </a:solidFill>
                <a:latin typeface="Lucida Console"/>
                <a:cs typeface="Lucida Console"/>
              </a:rPr>
              <a:t>))</a:t>
            </a:r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35</cp:revision>
  <dcterms:created xsi:type="dcterms:W3CDTF">2014-05-24T17:40:35Z</dcterms:created>
  <dcterms:modified xsi:type="dcterms:W3CDTF">2014-08-18T08:45:00Z</dcterms:modified>
</cp:coreProperties>
</file>