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2088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887B5-4419-1445-9BB8-D0DD4D4581E7}" type="datetimeFigureOut">
              <a:rPr lang="da-DK" smtClean="0"/>
              <a:t>19/08/14</a:t>
            </a:fld>
            <a:endParaRPr lang="en-GB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D10C9-5B00-FA4A-ACEF-067EB9398C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3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D10C9-5B00-FA4A-ACEF-067EB9398C5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967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19/08/14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19/08/14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19/08/14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19/08/14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19/08/14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19/08/14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19/08/14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19/08/14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19/08/14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19/08/14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19/08/14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19/08/14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362857" y="2358572"/>
            <a:ext cx="852714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Con </a:t>
            </a:r>
            <a:r>
              <a:rPr lang="en-US" dirty="0">
                <a:latin typeface="Lucida Console"/>
                <a:cs typeface="Lucida Console"/>
              </a:rPr>
              <a:t>{ix =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()</a:t>
            </a:r>
            <a:r>
              <a:rPr lang="en-US" dirty="0">
                <a:solidFill>
                  <a:srgbClr val="000000"/>
                </a:solidFill>
                <a:latin typeface="Lucida Console"/>
                <a:cs typeface="Lucida Console"/>
              </a:rPr>
              <a:t>}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00"/>
                </a:solidFill>
                <a:latin typeface="Lucida Console"/>
                <a:cs typeface="Lucida Console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Lucida Console"/>
                <a:cs typeface="Lucida Console"/>
              </a:rPr>
              <a:t>i</a:t>
            </a:r>
            <a:r>
              <a:rPr lang="en-US" dirty="0">
                <a:solidFill>
                  <a:srgbClr val="000000"/>
                </a:solidFill>
                <a:latin typeface="Lucida Console"/>
                <a:cs typeface="Lucida Console"/>
              </a:rPr>
              <a:t> = 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()</a:t>
            </a:r>
            <a:r>
              <a:rPr lang="en-US" dirty="0">
                <a:solidFill>
                  <a:srgbClr val="000000"/>
                </a:solidFill>
                <a:latin typeface="Lucida Console"/>
                <a:cs typeface="Lucida Console"/>
              </a:rPr>
              <a:t>}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00"/>
                </a:solidFill>
                <a:latin typeface="Lucida Console"/>
                <a:cs typeface="Lucida Console"/>
              </a:rPr>
              <a:t>{d = </a:t>
            </a:r>
            <a:r>
              <a:rPr lang="en-US" dirty="0" err="1">
                <a:solidFill>
                  <a:srgbClr val="9BBB59"/>
                </a:solidFill>
                <a:latin typeface="Lucida Console"/>
                <a:cs typeface="Lucida Console"/>
              </a:rPr>
              <a:t>Arg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00"/>
                </a:solidFill>
                <a:latin typeface="Lucida Console"/>
                <a:cs typeface="Lucida Console"/>
              </a:rPr>
              <a:t>...}</a:t>
            </a:r>
          </a:p>
          <a:p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    (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"True" 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** </a:t>
            </a:r>
            <a:endParaRPr lang="en-US" dirty="0" smtClean="0">
              <a:solidFill>
                <a:srgbClr val="9BBB59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9BBB59"/>
                </a:solidFill>
                <a:latin typeface="Lucida Console"/>
                <a:cs typeface="Lucida Console"/>
              </a:rPr>
              <a:t>     (TS </a:t>
            </a:r>
            <a:r>
              <a:rPr lang="en-US" dirty="0">
                <a:latin typeface="Lucida Console"/>
                <a:cs typeface="Lucida Console"/>
              </a:rPr>
              <a:t>{l = </a:t>
            </a:r>
            <a:r>
              <a:rPr lang="en-US" dirty="0">
                <a:solidFill>
                  <a:srgbClr val="CCC1DA"/>
                </a:solidFill>
                <a:latin typeface="Lucida Console"/>
                <a:cs typeface="Lucida Console"/>
              </a:rPr>
              <a:t>"True"</a:t>
            </a:r>
            <a:r>
              <a:rPr lang="en-US" dirty="0" smtClean="0">
                <a:solidFill>
                  <a:srgbClr val="000000"/>
                </a:solidFill>
                <a:latin typeface="Lucida Console"/>
                <a:cs typeface="Lucida Console"/>
              </a:rPr>
              <a:t>}</a:t>
            </a:r>
            <a:r>
              <a:rPr lang="en-US" dirty="0" smtClean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Lucida Console"/>
                <a:cs typeface="Lucida Console"/>
              </a:rPr>
              <a:t>{</a:t>
            </a:r>
            <a:r>
              <a:rPr lang="en-US" dirty="0">
                <a:solidFill>
                  <a:srgbClr val="000000"/>
                </a:solidFill>
                <a:latin typeface="Lucida Console"/>
                <a:cs typeface="Lucida Console"/>
              </a:rPr>
              <a:t>e = </a:t>
            </a:r>
            <a:r>
              <a:rPr lang="en-US" dirty="0">
                <a:solidFill>
                  <a:srgbClr val="CCC1DA"/>
                </a:solidFill>
                <a:latin typeface="Lucida Console"/>
                <a:cs typeface="Lucida Console"/>
              </a:rPr>
              <a:t>"True" 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:: [] </a:t>
            </a:r>
            <a:r>
              <a:rPr lang="en-US" dirty="0">
                <a:solidFill>
                  <a:srgbClr val="000000"/>
                </a:solidFill>
                <a:latin typeface="Lucida Console"/>
                <a:cs typeface="Lucida Console"/>
              </a:rPr>
              <a:t>...</a:t>
            </a:r>
            <a:r>
              <a:rPr lang="en-US" dirty="0" smtClean="0">
                <a:solidFill>
                  <a:srgbClr val="000000"/>
                </a:solidFill>
                <a:latin typeface="Lucida Console"/>
                <a:cs typeface="Lucida Console"/>
              </a:rPr>
              <a:t>} {</a:t>
            </a:r>
            <a:r>
              <a:rPr lang="en-US" dirty="0">
                <a:solidFill>
                  <a:srgbClr val="000000"/>
                </a:solidFill>
                <a:latin typeface="Lucida Console"/>
                <a:cs typeface="Lucida Console"/>
              </a:rPr>
              <a:t>l' = </a:t>
            </a:r>
            <a:r>
              <a:rPr lang="en-US" dirty="0">
                <a:solidFill>
                  <a:srgbClr val="CCC1DA"/>
                </a:solidFill>
                <a:latin typeface="Lucida Console"/>
                <a:cs typeface="Lucida Console"/>
              </a:rPr>
              <a:t>"False"</a:t>
            </a:r>
            <a:r>
              <a:rPr lang="en-US" dirty="0">
                <a:solidFill>
                  <a:srgbClr val="000000"/>
                </a:solidFill>
                <a:latin typeface="Lucida Console"/>
                <a:cs typeface="Lucida Console"/>
              </a:rPr>
              <a:t>}</a:t>
            </a:r>
          </a:p>
          <a:p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       </a:t>
            </a:r>
            <a:r>
              <a:rPr lang="en-US" dirty="0" smtClean="0">
                <a:solidFill>
                  <a:srgbClr val="9BBB59"/>
                </a:solidFill>
                <a:latin typeface="Lucida Console"/>
                <a:cs typeface="Lucida Console"/>
              </a:rPr>
              <a:t>   </a:t>
            </a:r>
            <a:r>
              <a:rPr lang="en-US" dirty="0" smtClean="0">
                <a:latin typeface="Lucida Console"/>
                <a:cs typeface="Lucida Console"/>
              </a:rPr>
              <a:t>(</a:t>
            </a:r>
            <a:r>
              <a:rPr lang="en-US" dirty="0" smtClean="0">
                <a:solidFill>
                  <a:srgbClr val="9BBB59"/>
                </a:solidFill>
                <a:latin typeface="Lucida Console"/>
                <a:cs typeface="Lucida Console"/>
              </a:rPr>
              <a:t>TZ </a:t>
            </a:r>
            <a:r>
              <a:rPr lang="en-US" dirty="0">
                <a:solidFill>
                  <a:srgbClr val="000000"/>
                </a:solidFill>
                <a:latin typeface="Lucida Console"/>
                <a:cs typeface="Lucida Console"/>
              </a:rPr>
              <a:t>{l = </a:t>
            </a:r>
            <a:r>
              <a:rPr lang="en-US" dirty="0">
                <a:solidFill>
                  <a:srgbClr val="CCC1DA"/>
                </a:solidFill>
                <a:latin typeface="Lucida Console"/>
                <a:cs typeface="Lucida Console"/>
              </a:rPr>
              <a:t>"True"</a:t>
            </a:r>
            <a:r>
              <a:rPr lang="en-US" dirty="0">
                <a:solidFill>
                  <a:srgbClr val="000000"/>
                </a:solidFill>
                <a:latin typeface="Lucida Console"/>
                <a:cs typeface="Lucida Console"/>
              </a:rPr>
              <a:t>}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00"/>
                </a:solidFill>
                <a:latin typeface="Lucida Console"/>
                <a:cs typeface="Lucida Console"/>
              </a:rPr>
              <a:t>{e = 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[] </a:t>
            </a:r>
            <a:r>
              <a:rPr lang="en-US" dirty="0">
                <a:solidFill>
                  <a:srgbClr val="000000"/>
                </a:solidFill>
                <a:latin typeface="Lucida Console"/>
                <a:cs typeface="Lucida Console"/>
              </a:rPr>
              <a:t>..</a:t>
            </a:r>
            <a:r>
              <a:rPr lang="en-US" dirty="0" smtClean="0">
                <a:solidFill>
                  <a:srgbClr val="000000"/>
                </a:solidFill>
                <a:latin typeface="Lucida Console"/>
                <a:cs typeface="Lucida Console"/>
              </a:rPr>
              <a:t>.})</a:t>
            </a:r>
            <a:endParaRPr lang="en-US" dirty="0">
              <a:solidFill>
                <a:srgbClr val="000000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smtClean="0">
                <a:solidFill>
                  <a:srgbClr val="9BBB59"/>
                </a:solidFill>
                <a:latin typeface="Lucida Console"/>
                <a:cs typeface="Lucida Console"/>
              </a:rPr>
              <a:t>*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* </a:t>
            </a:r>
            <a:r>
              <a:rPr lang="en-US" dirty="0" err="1">
                <a:solidFill>
                  <a:srgbClr val="9BBB59"/>
                </a:solidFill>
                <a:latin typeface="Lucida Console"/>
                <a:cs typeface="Lucida Console"/>
              </a:rPr>
              <a:t>Refl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))</a:t>
            </a:r>
          </a:p>
          <a:p>
            <a:endParaRPr lang="en-US" dirty="0">
              <a:solidFill>
                <a:srgbClr val="9BBB59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87</Words>
  <Application>Microsoft Macintosh PowerPoint</Application>
  <PresentationFormat>Skærmshow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42</cp:revision>
  <dcterms:created xsi:type="dcterms:W3CDTF">2014-05-24T17:40:35Z</dcterms:created>
  <dcterms:modified xsi:type="dcterms:W3CDTF">2014-08-19T08:33:49Z</dcterms:modified>
</cp:coreProperties>
</file>