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542144" y="2958736"/>
            <a:ext cx="5624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Con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"Cons"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*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*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(TS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TZ **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0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**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US" dirty="0" smtClean="0">
                <a:solidFill>
                  <a:srgbClr val="CCC1DA"/>
                </a:solidFill>
                <a:latin typeface="Lucida Console"/>
                <a:cs typeface="Lucida Console"/>
              </a:rPr>
              <a:t>42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endParaRPr lang="en-US" dirty="0" smtClean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Con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"</a:t>
            </a:r>
            <a:r>
              <a:rPr lang="en-US" dirty="0" smtClean="0">
                <a:solidFill>
                  <a:srgbClr val="CCC1DA"/>
                </a:solidFill>
                <a:latin typeface="Lucida Console"/>
                <a:cs typeface="Lucida Console"/>
              </a:rPr>
              <a:t>Nil”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*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*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(TZ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*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* </a:t>
            </a:r>
            <a:r>
              <a:rPr lang="en-US" dirty="0" err="1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** </a:t>
            </a:r>
            <a:r>
              <a:rPr lang="en-US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)))))</a:t>
            </a:r>
          </a:p>
          <a:p>
            <a:endParaRPr lang="en-US" dirty="0">
              <a:solidFill>
                <a:srgbClr val="9BBB59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48</cp:revision>
  <dcterms:created xsi:type="dcterms:W3CDTF">2014-05-24T17:40:35Z</dcterms:created>
  <dcterms:modified xsi:type="dcterms:W3CDTF">2014-08-18T09:34:21Z</dcterms:modified>
</cp:coreProperties>
</file>