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90286" y="2358572"/>
            <a:ext cx="84182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Con </a:t>
            </a:r>
            <a:r>
              <a:rPr lang="en-US" dirty="0">
                <a:latin typeface="Lucida Console"/>
                <a:cs typeface="Lucida Console"/>
              </a:rPr>
              <a:t>{ix =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 </a:t>
            </a:r>
            <a:r>
              <a:rPr lang="en-US" dirty="0">
                <a:latin typeface="Lucida Console"/>
                <a:cs typeface="Lucida Console"/>
              </a:rPr>
              <a:t>{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1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{d =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"Cons"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(TS </a:t>
            </a:r>
            <a:r>
              <a:rPr lang="en-US" dirty="0">
                <a:latin typeface="Lucida Console"/>
                <a:cs typeface="Lucida Console"/>
              </a:rPr>
              <a:t>{l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"Cons"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{e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"Cons"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:: []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 ...} {l'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"Nil"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TZ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{l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"Cons"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 {e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[]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...})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**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0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**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CCC1DA"/>
                </a:solidFill>
                <a:latin typeface="Lucida Console"/>
                <a:cs typeface="Lucida Console"/>
              </a:rPr>
              <a:t>42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** (Con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{ix =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Lucida Console"/>
                <a:cs typeface="Lucida Console"/>
              </a:rPr>
              <a:t>i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{d =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  (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"Nil"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    **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(TZ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{l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"Nil"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{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e = </a:t>
            </a:r>
            <a:r>
              <a:rPr lang="en-US" dirty="0" smtClean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Cons"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:: []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    **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**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)))))</a:t>
            </a:r>
          </a:p>
          <a:p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49</cp:revision>
  <dcterms:created xsi:type="dcterms:W3CDTF">2014-05-24T17:40:35Z</dcterms:created>
  <dcterms:modified xsi:type="dcterms:W3CDTF">2014-08-19T08:34:49Z</dcterms:modified>
</cp:coreProperties>
</file>