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2709384"/>
            <a:ext cx="8070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switch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r>
              <a:rPr lang="fr-FR" dirty="0">
                <a:latin typeface="Lucida Console"/>
                <a:cs typeface="Lucida Console"/>
              </a:rPr>
              <a:t>)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 	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CLabel</a:t>
            </a:r>
            <a:r>
              <a:rPr lang="fr-FR" dirty="0">
                <a:latin typeface="Lucida Console"/>
                <a:cs typeface="Lucida Console"/>
              </a:rPr>
              <a:t>) -&gt; 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fr-FR" dirty="0">
                <a:latin typeface="Lucida Console"/>
                <a:cs typeface="Lucida Console"/>
              </a:rPr>
              <a:t>) </a:t>
            </a:r>
          </a:p>
          <a:p>
            <a:r>
              <a:rPr lang="fr-FR" dirty="0" smtClean="0">
                <a:latin typeface="Lucida Console"/>
                <a:cs typeface="Lucida Console"/>
              </a:rPr>
              <a:t> 	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endParaRPr lang="fr-FR" dirty="0" smtClean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	-</a:t>
            </a:r>
            <a:r>
              <a:rPr lang="fr-FR" dirty="0">
                <a:latin typeface="Lucida Console"/>
                <a:cs typeface="Lucida Console"/>
              </a:rPr>
              <a:t>&gt; ((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CLabel</a:t>
            </a:r>
            <a:r>
              <a:rPr lang="fr-FR" dirty="0">
                <a:latin typeface="Lucida Console"/>
                <a:cs typeface="Lucida Console"/>
              </a:rPr>
              <a:t>) -&gt;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t'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Tag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 e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l' t'</a:t>
            </a:r>
            <a:r>
              <a:rPr lang="fr-FR" dirty="0">
                <a:latin typeface="Lucida Console"/>
                <a:cs typeface="Lucida Console"/>
              </a:rPr>
              <a:t>)</a:t>
            </a:r>
          </a:p>
          <a:p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switch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::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propz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props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fr-FR" dirty="0">
                <a:latin typeface="Lucida Console"/>
                <a:cs typeface="Lucida Console"/>
              </a:rPr>
              <a:t>      =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propz</a:t>
            </a:r>
            <a:endParaRPr lang="fr-FR" dirty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switch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9BBB59"/>
                </a:solidFill>
                <a:latin typeface="Lucida Console"/>
                <a:cs typeface="Lucida Console"/>
              </a:rPr>
              <a:t>::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propz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props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t'</a:t>
            </a:r>
            <a:r>
              <a:rPr lang="fr-FR" dirty="0">
                <a:latin typeface="Lucida Console"/>
                <a:cs typeface="Lucida Console"/>
              </a:rPr>
              <a:t>) =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	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switch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(</a:t>
            </a:r>
            <a:r>
              <a:rPr lang="fr-FR">
                <a:latin typeface="Lucida Console"/>
                <a:cs typeface="Lucida Console"/>
              </a:rPr>
              <a:t>\ </a:t>
            </a:r>
            <a:r>
              <a:rPr lang="fr-FR" smtClean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>
                <a:latin typeface="Lucida Console"/>
                <a:cs typeface="Lucida Console"/>
              </a:rPr>
              <a:t> </a:t>
            </a:r>
            <a:r>
              <a:rPr lang="fr-FR" smtClean="0">
                <a:latin typeface="Lucida Console"/>
                <a:cs typeface="Lucida Console"/>
              </a:rPr>
              <a:t>=&gt; \</a:t>
            </a:r>
            <a:r>
              <a:rPr lang="fr-FR" smtClean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latin typeface="Lucida Console"/>
                <a:cs typeface="Lucida Console"/>
              </a:rPr>
              <a:t> =&gt;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l</a:t>
            </a:r>
            <a:r>
              <a:rPr lang="fr-FR" dirty="0">
                <a:latin typeface="Lucida Console"/>
                <a:cs typeface="Lucida Console"/>
              </a:rPr>
              <a:t> (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TS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latin typeface="Lucida Console"/>
                <a:cs typeface="Lucida Console"/>
              </a:rPr>
              <a:t>))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props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l' t'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Macintosh PowerPoint</Application>
  <PresentationFormat>Skærmshow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17</cp:revision>
  <dcterms:created xsi:type="dcterms:W3CDTF">2014-05-24T17:40:35Z</dcterms:created>
  <dcterms:modified xsi:type="dcterms:W3CDTF">2014-07-12T13:01:31Z</dcterms:modified>
</cp:coreProperties>
</file>