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070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switchDesc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 smtClean="0">
                <a:latin typeface="Lucida Console"/>
                <a:cs typeface="Lucida Console"/>
              </a:rPr>
              <a:t>} 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 smtClean="0">
                <a:latin typeface="Lucida Console"/>
                <a:cs typeface="Lucida Console"/>
              </a:rPr>
              <a:t>} </a:t>
            </a:r>
            <a:r>
              <a:rPr lang="fr-FR" dirty="0">
                <a:latin typeface="Lucida Console"/>
                <a:cs typeface="Lucida Console"/>
              </a:rPr>
              <a:t>-&gt;  </a:t>
            </a:r>
            <a:r>
              <a:rPr lang="fr-FR" dirty="0" smtClean="0">
                <a:latin typeface="Lucida Console"/>
                <a:cs typeface="Lucida Console"/>
              </a:rPr>
              <a:t>	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    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(\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l </a:t>
            </a:r>
            <a:r>
              <a:rPr lang="fr-FR" dirty="0" smtClean="0">
                <a:latin typeface="Lucida Console"/>
                <a:cs typeface="Lucida Console"/>
              </a:rPr>
              <a:t>=&gt; </a:t>
            </a:r>
            <a:r>
              <a:rPr lang="fr-FR" dirty="0">
                <a:latin typeface="Lucida Console"/>
                <a:cs typeface="Lucida Console"/>
              </a:rPr>
              <a:t>\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</a:t>
            </a:r>
            <a:r>
              <a:rPr lang="fr-FR" dirty="0" smtClean="0">
                <a:latin typeface="Lucida Console"/>
                <a:cs typeface="Lucida Console"/>
              </a:rPr>
              <a:t>&gt; </a:t>
            </a:r>
            <a:r>
              <a:rPr lang="fr-FR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endParaRPr lang="fr-FR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((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err="1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endParaRPr lang="fr-FR" dirty="0">
              <a:latin typeface="Lucida Console"/>
              <a:cs typeface="Lucida Console"/>
            </a:endParaRPr>
          </a:p>
          <a:p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witchDesc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 </a:t>
            </a:r>
            <a:r>
              <a:rPr lang="fr-FR" dirty="0" smtClean="0">
                <a:latin typeface="Lucida Console"/>
                <a:cs typeface="Lucida Console"/>
              </a:rPr>
              <a:t>=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}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ix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cs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= </a:t>
            </a:r>
          </a:p>
          <a:p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	</a:t>
            </a:r>
            <a:r>
              <a:rPr lang="fr-FR" smtClean="0">
                <a:solidFill>
                  <a:srgbClr val="C0504D"/>
                </a:solidFill>
                <a:latin typeface="Lucida Console"/>
                <a:cs typeface="Lucida Console"/>
              </a:rPr>
              <a:t>					switch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 </a:t>
            </a:r>
            <a:r>
              <a:rPr lang="fr-FR" dirty="0">
                <a:latin typeface="Lucida Console"/>
                <a:cs typeface="Lucida Console"/>
              </a:rPr>
              <a:t>(\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 </a:t>
            </a:r>
            <a:r>
              <a:rPr lang="fr-FR" dirty="0">
                <a:latin typeface="Lucida Console"/>
                <a:cs typeface="Lucida Console"/>
              </a:rPr>
              <a:t>=&gt; \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=&gt; </a:t>
            </a:r>
            <a:r>
              <a:rPr lang="fr-FR" dirty="0" err="1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fr-FR" dirty="0">
                <a:latin typeface="Lucida Console"/>
                <a:cs typeface="Lucida Console"/>
              </a:rPr>
              <a:t>)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cs</a:t>
            </a:r>
            <a:endParaRPr lang="fr-FR" dirty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20</cp:revision>
  <dcterms:created xsi:type="dcterms:W3CDTF">2014-05-24T17:40:35Z</dcterms:created>
  <dcterms:modified xsi:type="dcterms:W3CDTF">2014-07-12T13:00:02Z</dcterms:modified>
</cp:coreProperties>
</file>