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12/07/14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544310" y="2709384"/>
            <a:ext cx="8131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latin typeface="Lucida Console"/>
                <a:cs typeface="Lucida Console"/>
              </a:rPr>
              <a:t>)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	</a:t>
            </a:r>
            <a:r>
              <a:rPr lang="fr-FR" dirty="0" smtClean="0">
                <a:latin typeface="Lucida Console"/>
                <a:cs typeface="Lucida Console"/>
              </a:rPr>
              <a:t>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smtClean="0">
                <a:latin typeface="Lucida Console"/>
                <a:cs typeface="Lucida Console"/>
              </a:rPr>
              <a:t>	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	</a:t>
            </a:r>
            <a:r>
              <a:rPr lang="fr-FR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endParaRPr lang="fr-FR" dirty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[]       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()</a:t>
            </a: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::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	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l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fr-FR" dirty="0" smtClean="0">
                <a:solidFill>
                  <a:srgbClr val="558ED5"/>
                </a:solidFill>
                <a:latin typeface="Lucida Console"/>
                <a:cs typeface="Lucida Console"/>
              </a:rPr>
              <a:t>,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 (\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l’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=&gt; </a:t>
            </a:r>
            <a:r>
              <a:rPr lang="fr-FR" dirty="0">
                <a:latin typeface="Lucida Console"/>
                <a:cs typeface="Lucida Console"/>
              </a:rPr>
              <a:t>\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=&gt;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l'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 smtClean="0">
                <a:latin typeface="Lucida Console"/>
                <a:cs typeface="Lucida Console"/>
              </a:rPr>
              <a:t>))</a:t>
            </a:r>
            <a:r>
              <a:rPr lang="fr-FR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fr-FR" dirty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15</cp:revision>
  <dcterms:created xsi:type="dcterms:W3CDTF">2014-05-24T17:40:35Z</dcterms:created>
  <dcterms:modified xsi:type="dcterms:W3CDTF">2014-07-12T13:00:52Z</dcterms:modified>
</cp:coreProperties>
</file>