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065615" y="3507114"/>
            <a:ext cx="67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HRec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ix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D99694"/>
                </a:solidFill>
                <a:latin typeface="Lucida Console"/>
                <a:cs typeface="Lucida Console"/>
              </a:rPr>
              <a:t>ix 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8</cp:revision>
  <dcterms:created xsi:type="dcterms:W3CDTF">2014-05-24T17:40:35Z</dcterms:created>
  <dcterms:modified xsi:type="dcterms:W3CDTF">2014-07-12T13:25:59Z</dcterms:modified>
</cp:coreProperties>
</file>