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08/07/14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08/07/14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08/07/14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08/07/14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08/07/14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08/07/14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08/07/14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08/07/14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08/07/14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08/07/14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08/07/14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08/07/14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1469695" y="2833211"/>
            <a:ext cx="62097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Lucida Console"/>
                <a:cs typeface="Lucida Console"/>
              </a:rPr>
              <a:t>data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Desc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b="1" dirty="0" smtClean="0">
                <a:latin typeface="Lucida Console"/>
                <a:cs typeface="Lucida Console"/>
              </a:rPr>
              <a:t>where</a:t>
            </a:r>
          </a:p>
          <a:p>
            <a:r>
              <a:rPr lang="en-GB" dirty="0" smtClean="0">
                <a:latin typeface="Lucida Console"/>
                <a:cs typeface="Lucida Console"/>
              </a:rPr>
              <a:t>	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Ret 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 err="1" smtClean="0">
                <a:solidFill>
                  <a:srgbClr val="558ED5"/>
                </a:solidFill>
                <a:latin typeface="Lucida Console"/>
                <a:cs typeface="Lucida Console"/>
              </a:rPr>
              <a:t>Desc</a:t>
            </a:r>
            <a:endParaRPr lang="en-GB" dirty="0">
              <a:solidFill>
                <a:srgbClr val="558ED5"/>
              </a:solidFill>
              <a:latin typeface="Lucida Console"/>
              <a:cs typeface="Lucida Console"/>
            </a:endParaRPr>
          </a:p>
          <a:p>
            <a:r>
              <a:rPr lang="en-GB" dirty="0">
                <a:latin typeface="Lucida Console"/>
                <a:cs typeface="Lucida Console"/>
              </a:rPr>
              <a:t>	</a:t>
            </a:r>
            <a:r>
              <a:rPr lang="en-GB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Arg</a:t>
            </a:r>
            <a:r>
              <a:rPr lang="en-GB" dirty="0" smtClean="0">
                <a:latin typeface="Lucida Console"/>
                <a:cs typeface="Lucida Console"/>
              </a:rPr>
              <a:t>  : (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a</a:t>
            </a:r>
            <a:r>
              <a:rPr lang="en-GB" dirty="0" smtClean="0">
                <a:latin typeface="Lucida Console"/>
                <a:cs typeface="Lucida Console"/>
              </a:rPr>
              <a:t> :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Type</a:t>
            </a:r>
            <a:r>
              <a:rPr lang="en-GB" dirty="0" smtClean="0">
                <a:latin typeface="Lucida Console"/>
                <a:cs typeface="Lucida Console"/>
              </a:rPr>
              <a:t>) -&gt; (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a</a:t>
            </a:r>
            <a:r>
              <a:rPr lang="en-GB" dirty="0" smtClean="0">
                <a:latin typeface="Lucida Console"/>
                <a:cs typeface="Lucida Console"/>
              </a:rPr>
              <a:t> -&gt; </a:t>
            </a:r>
            <a:r>
              <a:rPr lang="en-GB" dirty="0" err="1" smtClean="0">
                <a:solidFill>
                  <a:srgbClr val="558ED5"/>
                </a:solidFill>
                <a:latin typeface="Lucida Console"/>
                <a:cs typeface="Lucida Console"/>
              </a:rPr>
              <a:t>Desc</a:t>
            </a:r>
            <a:r>
              <a:rPr lang="en-GB" dirty="0" smtClean="0">
                <a:latin typeface="Lucida Console"/>
                <a:cs typeface="Lucida Console"/>
              </a:rPr>
              <a:t>) </a:t>
            </a:r>
            <a:r>
              <a:rPr lang="en-GB" dirty="0" smtClean="0">
                <a:latin typeface="Lucida Console"/>
                <a:cs typeface="Lucida Console"/>
              </a:rPr>
              <a:t>-&gt; </a:t>
            </a:r>
            <a:r>
              <a:rPr lang="en-GB" dirty="0" err="1" smtClean="0">
                <a:solidFill>
                  <a:srgbClr val="558ED5"/>
                </a:solidFill>
                <a:latin typeface="Lucida Console"/>
                <a:cs typeface="Lucida Console"/>
              </a:rPr>
              <a:t>Desc</a:t>
            </a:r>
            <a:endParaRPr lang="en-GB" dirty="0">
              <a:solidFill>
                <a:srgbClr val="D99694"/>
              </a:solidFill>
              <a:latin typeface="Lucida Console"/>
              <a:cs typeface="Lucida Console"/>
            </a:endParaRPr>
          </a:p>
          <a:p>
            <a:r>
              <a:rPr lang="en-GB" dirty="0">
                <a:solidFill>
                  <a:schemeClr val="accent3"/>
                </a:solidFill>
                <a:latin typeface="Lucida Console"/>
                <a:cs typeface="Lucida Console"/>
              </a:rPr>
              <a:t>	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Rec 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 err="1" smtClean="0">
                <a:solidFill>
                  <a:srgbClr val="558ED5"/>
                </a:solidFill>
                <a:latin typeface="Lucida Console"/>
                <a:cs typeface="Lucida Console"/>
              </a:rPr>
              <a:t>Desc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-&gt; </a:t>
            </a:r>
            <a:r>
              <a:rPr lang="en-GB" dirty="0" err="1" smtClean="0">
                <a:solidFill>
                  <a:srgbClr val="558ED5"/>
                </a:solidFill>
                <a:latin typeface="Lucida Console"/>
                <a:cs typeface="Lucida Console"/>
              </a:rPr>
              <a:t>Desc</a:t>
            </a:r>
            <a:endParaRPr lang="en-GB" dirty="0" smtClean="0">
              <a:solidFill>
                <a:srgbClr val="D99694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Macintosh PowerPoint</Application>
  <PresentationFormat>Skærmshow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7</cp:revision>
  <dcterms:created xsi:type="dcterms:W3CDTF">2014-05-24T17:40:35Z</dcterms:created>
  <dcterms:modified xsi:type="dcterms:W3CDTF">2014-07-08T20:44:47Z</dcterms:modified>
</cp:coreProperties>
</file>