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9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10/07/14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85607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10/07/14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24126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10/07/14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27494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10/07/14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7287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10/07/14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44734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10/07/14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71520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10/07/14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54958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10/07/14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0793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10/07/14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48643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10/07/14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98795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10/07/14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40477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80119-BD8C-794D-B140-4DCFADDE806F}" type="datetimeFigureOut">
              <a:rPr lang="da-DK" smtClean="0"/>
              <a:t>10/07/14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42841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/>
          <p:cNvSpPr txBox="1"/>
          <p:nvPr/>
        </p:nvSpPr>
        <p:spPr>
          <a:xfrm>
            <a:off x="2723645" y="2976086"/>
            <a:ext cx="37062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latin typeface="Lucida Console"/>
                <a:cs typeface="Lucida Console"/>
              </a:rPr>
              <a:t>data</a:t>
            </a:r>
            <a:r>
              <a:rPr lang="en-GB" dirty="0" smtClean="0">
                <a:latin typeface="Lucida Console"/>
                <a:cs typeface="Lucida Console"/>
              </a:rPr>
              <a:t> 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Either </a:t>
            </a:r>
            <a:r>
              <a:rPr lang="en-GB" dirty="0" smtClean="0">
                <a:latin typeface="Lucida Console"/>
                <a:cs typeface="Lucida Console"/>
              </a:rPr>
              <a:t>: </a:t>
            </a:r>
            <a:r>
              <a:rPr lang="en-GB" dirty="0" smtClean="0">
                <a:solidFill>
                  <a:srgbClr val="558ED5"/>
                </a:solidFill>
                <a:latin typeface="Lucida Console"/>
                <a:cs typeface="Lucida Console"/>
              </a:rPr>
              <a:t>Type</a:t>
            </a:r>
            <a:r>
              <a:rPr lang="en-GB" dirty="0" smtClean="0">
                <a:latin typeface="Lucida Console"/>
                <a:cs typeface="Lucida Console"/>
              </a:rPr>
              <a:t> </a:t>
            </a:r>
            <a:r>
              <a:rPr lang="en-GB" b="1" dirty="0" smtClean="0">
                <a:latin typeface="Lucida Console"/>
                <a:cs typeface="Lucida Console"/>
              </a:rPr>
              <a:t>where</a:t>
            </a:r>
          </a:p>
          <a:p>
            <a:r>
              <a:rPr lang="en-GB" dirty="0" smtClean="0">
                <a:latin typeface="Lucida Console"/>
                <a:cs typeface="Lucida Console"/>
              </a:rPr>
              <a:t>	</a:t>
            </a:r>
            <a:r>
              <a:rPr lang="en-GB" dirty="0" smtClean="0">
                <a:solidFill>
                  <a:schemeClr val="accent3"/>
                </a:solidFill>
                <a:latin typeface="Lucida Console"/>
                <a:cs typeface="Lucida Console"/>
              </a:rPr>
              <a:t>Right </a:t>
            </a:r>
            <a:r>
              <a:rPr lang="en-GB" dirty="0" smtClean="0">
                <a:latin typeface="Lucida Console"/>
                <a:cs typeface="Lucida Console"/>
              </a:rPr>
              <a:t>: (</a:t>
            </a:r>
            <a:r>
              <a:rPr lang="en-GB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x</a:t>
            </a:r>
            <a:r>
              <a:rPr lang="en-GB" dirty="0" smtClean="0">
                <a:latin typeface="Lucida Console"/>
                <a:cs typeface="Lucida Console"/>
              </a:rPr>
              <a:t>: </a:t>
            </a:r>
            <a:r>
              <a:rPr lang="en-GB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Int</a:t>
            </a:r>
            <a:r>
              <a:rPr lang="en-GB" dirty="0" smtClean="0">
                <a:latin typeface="Lucida Console"/>
                <a:cs typeface="Lucida Console"/>
              </a:rPr>
              <a:t>)</a:t>
            </a: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   </a:t>
            </a:r>
            <a:r>
              <a:rPr lang="en-GB" dirty="0" smtClean="0">
                <a:latin typeface="Lucida Console"/>
                <a:cs typeface="Lucida Console"/>
              </a:rPr>
              <a:t>-</a:t>
            </a:r>
            <a:r>
              <a:rPr lang="en-GB" dirty="0" smtClean="0">
                <a:latin typeface="Lucida Console"/>
                <a:cs typeface="Lucida Console"/>
              </a:rPr>
              <a:t>&gt;</a:t>
            </a:r>
          </a:p>
          <a:p>
            <a:r>
              <a:rPr lang="en-GB" dirty="0">
                <a:latin typeface="Lucida Console"/>
                <a:cs typeface="Lucida Console"/>
              </a:rPr>
              <a:t> </a:t>
            </a:r>
            <a:r>
              <a:rPr lang="en-GB" dirty="0" smtClean="0">
                <a:latin typeface="Lucida Console"/>
                <a:cs typeface="Lucida Console"/>
              </a:rPr>
              <a:t>          </a:t>
            </a:r>
            <a:r>
              <a:rPr lang="en-GB" dirty="0" smtClean="0">
                <a:latin typeface="Lucida Console"/>
                <a:cs typeface="Lucida Console"/>
              </a:rPr>
              <a:t> 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Either</a:t>
            </a:r>
          </a:p>
          <a:p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	</a:t>
            </a:r>
            <a:r>
              <a:rPr lang="en-GB" dirty="0" smtClean="0">
                <a:solidFill>
                  <a:schemeClr val="accent3"/>
                </a:solidFill>
                <a:latin typeface="Lucida Console"/>
                <a:cs typeface="Lucida Console"/>
              </a:rPr>
              <a:t>Left  </a:t>
            </a:r>
            <a:r>
              <a:rPr lang="en-GB" dirty="0" smtClean="0">
                <a:latin typeface="Lucida Console"/>
                <a:cs typeface="Lucida Console"/>
              </a:rPr>
              <a:t>: </a:t>
            </a:r>
            <a:r>
              <a:rPr lang="en-GB" dirty="0">
                <a:latin typeface="Lucida Console"/>
                <a:cs typeface="Lucida Console"/>
              </a:rPr>
              <a:t>(</a:t>
            </a:r>
            <a:r>
              <a:rPr lang="en-GB" dirty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x</a:t>
            </a:r>
            <a:r>
              <a:rPr lang="en-GB" dirty="0">
                <a:latin typeface="Lucida Console"/>
                <a:cs typeface="Lucida Console"/>
              </a:rPr>
              <a:t>: 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String</a:t>
            </a:r>
            <a:r>
              <a:rPr lang="en-GB" dirty="0" smtClean="0">
                <a:latin typeface="Lucida Console"/>
                <a:cs typeface="Lucida Console"/>
              </a:rPr>
              <a:t>)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latin typeface="Lucida Console"/>
                <a:cs typeface="Lucida Console"/>
              </a:rPr>
              <a:t>-</a:t>
            </a:r>
            <a:r>
              <a:rPr lang="en-GB" dirty="0">
                <a:latin typeface="Lucida Console"/>
                <a:cs typeface="Lucida Console"/>
              </a:rPr>
              <a:t>&gt; </a:t>
            </a:r>
            <a:endParaRPr lang="en-GB" dirty="0" smtClean="0">
              <a:latin typeface="Lucida Console"/>
              <a:cs typeface="Lucida Console"/>
            </a:endParaRPr>
          </a:p>
          <a:p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	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		  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Either</a:t>
            </a:r>
            <a:endParaRPr lang="en-GB" dirty="0" smtClean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483452892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5</Words>
  <Application>Microsoft Macintosh PowerPoint</Application>
  <PresentationFormat>Skærmshow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</vt:i4>
      </vt:variant>
    </vt:vector>
  </HeadingPairs>
  <TitlesOfParts>
    <vt:vector size="2" baseType="lpstr">
      <vt:lpstr>Kontortema</vt:lpstr>
      <vt:lpstr>PowerPoint-præsentation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Ahmad Salim Al-Sibahi</dc:creator>
  <cp:lastModifiedBy>Ahmad Salim Al-Sibahi</cp:lastModifiedBy>
  <cp:revision>16</cp:revision>
  <dcterms:created xsi:type="dcterms:W3CDTF">2014-05-23T10:03:59Z</dcterms:created>
  <dcterms:modified xsi:type="dcterms:W3CDTF">2014-07-10T13:50:38Z</dcterms:modified>
</cp:coreProperties>
</file>