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10/07/14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079626" y="2952750"/>
            <a:ext cx="488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EitherDesc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endParaRPr lang="en-GB" dirty="0" smtClean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EitherDesc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Bool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isRight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b="1" dirty="0">
                <a:latin typeface="Lucida Console"/>
                <a:cs typeface="Lucida Console"/>
              </a:rPr>
              <a:t>	</a:t>
            </a:r>
            <a:r>
              <a:rPr lang="en-GB" b="1" dirty="0" smtClean="0">
                <a:latin typeface="Lucida Console"/>
                <a:cs typeface="Lucida Console"/>
              </a:rPr>
              <a:t>if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isRight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b="1" dirty="0" smtClean="0">
                <a:latin typeface="Lucida Console"/>
                <a:cs typeface="Lucida Console"/>
              </a:rPr>
              <a:t>then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x 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b="1" dirty="0" smtClean="0">
                <a:latin typeface="Lucida Console"/>
                <a:cs typeface="Lucida Console"/>
              </a:rPr>
              <a:t>else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String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>
                <a:latin typeface="Lucida Console"/>
                <a:cs typeface="Lucida Console"/>
              </a:rPr>
              <a:t>\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x </a:t>
            </a:r>
            <a:r>
              <a:rPr lang="en-GB" dirty="0">
                <a:latin typeface="Lucida Console"/>
                <a:cs typeface="Lucida Console"/>
              </a:rPr>
              <a:t>=&gt;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2555875" y="2952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24</cp:revision>
  <dcterms:created xsi:type="dcterms:W3CDTF">2014-05-24T18:40:37Z</dcterms:created>
  <dcterms:modified xsi:type="dcterms:W3CDTF">2014-07-10T13:48:41Z</dcterms:modified>
</cp:coreProperties>
</file>