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11/07/14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60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11/07/14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12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11/07/14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49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11/07/14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287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11/07/14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7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11/07/14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15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11/07/14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95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11/07/14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07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11/07/14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64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11/07/14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87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11/07/14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04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0119-BD8C-794D-B140-4DCFADDE806F}" type="datetimeFigureOut">
              <a:rPr lang="da-DK" smtClean="0"/>
              <a:t>11/07/14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84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977520" y="2976086"/>
            <a:ext cx="4544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data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List </a:t>
            </a:r>
            <a:r>
              <a:rPr lang="en-GB" dirty="0" smtClean="0">
                <a:latin typeface="Lucida Console"/>
                <a:cs typeface="Lucida Console"/>
              </a:rPr>
              <a:t>: (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a </a:t>
            </a:r>
            <a:r>
              <a:rPr lang="en-GB" dirty="0">
                <a:latin typeface="Lucida Console"/>
                <a:cs typeface="Lucida Console"/>
              </a:rPr>
              <a:t>: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)</a:t>
            </a:r>
            <a:r>
              <a:rPr lang="en-GB" dirty="0" smtClean="0">
                <a:solidFill>
                  <a:srgbClr val="000000"/>
                </a:solidFill>
                <a:latin typeface="Lucida Console"/>
                <a:cs typeface="Lucida Console"/>
              </a:rPr>
              <a:t> -&gt;</a:t>
            </a:r>
          </a:p>
          <a:p>
            <a:r>
              <a:rPr lang="en-GB" dirty="0">
                <a:solidFill>
                  <a:srgbClr val="000000"/>
                </a:solidFill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rgbClr val="000000"/>
                </a:solidFill>
                <a:latin typeface="Lucida Console"/>
                <a:cs typeface="Lucida Console"/>
              </a:rPr>
              <a:t>	</a:t>
            </a:r>
            <a:r>
              <a:rPr lang="en-GB" smtClean="0">
                <a:solidFill>
                  <a:srgbClr val="000000"/>
                </a:solidFill>
                <a:latin typeface="Lucida Console"/>
                <a:cs typeface="Lucida Console"/>
              </a:rPr>
              <a:t>	</a:t>
            </a:r>
            <a:r>
              <a:rPr lang="en-GB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GB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GB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smtClean="0"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Nil 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List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a</a:t>
            </a:r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  <a:latin typeface="Lucida Console"/>
              <a:cs typeface="Lucida Console"/>
            </a:endParaRPr>
          </a:p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Cons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a </a:t>
            </a:r>
            <a:r>
              <a:rPr lang="en-GB" dirty="0">
                <a:latin typeface="Lucida Console"/>
                <a:cs typeface="Lucida Console"/>
              </a:rPr>
              <a:t>-&gt;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List 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a </a:t>
            </a:r>
            <a:r>
              <a:rPr lang="en-GB" dirty="0" smtClean="0">
                <a:latin typeface="Lucida Console"/>
                <a:cs typeface="Lucida Console"/>
              </a:rPr>
              <a:t>-&gt;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List 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a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8345289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</Words>
  <Application>Microsoft Macintosh PowerPoint</Application>
  <PresentationFormat>Skærmshow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26</cp:revision>
  <dcterms:created xsi:type="dcterms:W3CDTF">2014-05-23T10:03:59Z</dcterms:created>
  <dcterms:modified xsi:type="dcterms:W3CDTF">2014-07-11T09:11:01Z</dcterms:modified>
</cp:coreProperties>
</file>