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70000" y="2952750"/>
            <a:ext cx="693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ListDesc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endParaRPr lang="en-GB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ListDesc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Bool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isNil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isNil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b="1" dirty="0" smtClean="0">
                <a:latin typeface="Lucida Console"/>
                <a:cs typeface="Lucida Console"/>
              </a:rPr>
              <a:t>then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b="1" dirty="0" smtClean="0">
                <a:latin typeface="Lucida Console"/>
                <a:cs typeface="Lucida Console"/>
              </a:rPr>
              <a:t>else 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(</a:t>
            </a:r>
            <a:r>
              <a:rPr lang="en-GB" dirty="0" smtClean="0">
                <a:latin typeface="Lucida Console"/>
                <a:cs typeface="Lucida Console"/>
              </a:rPr>
              <a:t>\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 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2555875" y="2952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27</cp:revision>
  <dcterms:created xsi:type="dcterms:W3CDTF">2014-05-24T18:40:37Z</dcterms:created>
  <dcterms:modified xsi:type="dcterms:W3CDTF">2014-07-11T09:05:32Z</dcterms:modified>
</cp:coreProperties>
</file>