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025270" y="2976086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Zero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Lucida Console"/>
              <a:cs typeface="Lucida Console"/>
            </a:endParaRP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Succ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16</cp:revision>
  <dcterms:created xsi:type="dcterms:W3CDTF">2014-05-23T10:03:59Z</dcterms:created>
  <dcterms:modified xsi:type="dcterms:W3CDTF">2014-07-10T13:31:30Z</dcterms:modified>
</cp:coreProperties>
</file>