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47395" y="2976086"/>
            <a:ext cx="4635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Pair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MkPair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fst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Int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        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snd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Bool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Pair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14</cp:revision>
  <dcterms:created xsi:type="dcterms:W3CDTF">2014-05-23T10:03:59Z</dcterms:created>
  <dcterms:modified xsi:type="dcterms:W3CDTF">2014-07-10T13:26:02Z</dcterms:modified>
</cp:coreProperties>
</file>