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934188"/>
            <a:ext cx="86112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: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ix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ix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>
                <a:latin typeface="Lucida Console"/>
                <a:cs typeface="Lucida Console"/>
              </a:rPr>
              <a:t>) -&gt;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ix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>
                <a:latin typeface="Lucida Console"/>
                <a:cs typeface="Lucida Console"/>
              </a:rPr>
              <a:t>)</a:t>
            </a:r>
          </a:p>
          <a:p>
            <a:r>
              <a:rPr lang="en-US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j</a:t>
            </a:r>
            <a:r>
              <a:rPr lang="en-US" b="1" dirty="0">
                <a:latin typeface="Lucida Console"/>
                <a:cs typeface="Lucida Console"/>
              </a:rPr>
              <a:t>)     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err="1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(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j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=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err="1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>
                <a:latin typeface="Lucida Console"/>
                <a:cs typeface="Lucida Console"/>
              </a:rPr>
              <a:t>)</a:t>
            </a:r>
          </a:p>
          <a:p>
            <a:r>
              <a:rPr lang="en-US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j d</a:t>
            </a:r>
            <a:r>
              <a:rPr lang="en-US" b="1" dirty="0">
                <a:latin typeface="Lucida Console"/>
                <a:cs typeface="Lucida Console"/>
              </a:rPr>
              <a:t>)   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err="1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rec</a:t>
            </a:r>
            <a:r>
              <a:rPr lang="en-US" b="1" dirty="0" smtClean="0">
                <a:latin typeface="Lucida Console"/>
                <a:cs typeface="Lucida Console"/>
              </a:rPr>
              <a:t> 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j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 x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(</a:t>
            </a:r>
            <a:r>
              <a:rPr lang="en-US" b="1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b="1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 d</a:t>
            </a:r>
            <a:r>
              <a:rPr lang="en-US" b="1" dirty="0">
                <a:latin typeface="Lucida Console"/>
                <a:cs typeface="Lucida Console"/>
              </a:rPr>
              <a:t>)   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err="1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 smtClean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GB" dirty="0" smtClean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9</cp:revision>
  <dcterms:created xsi:type="dcterms:W3CDTF">2014-05-24T17:40:35Z</dcterms:created>
  <dcterms:modified xsi:type="dcterms:W3CDTF">2014-07-08T08:43:50Z</dcterms:modified>
</cp:coreProperties>
</file>