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07/07/14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07/07/14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07/07/14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07/07/14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07/07/14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07/07/14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07/07/14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07/07/14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07/07/14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07/07/14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07/07/14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07/07/14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1149635" y="2916793"/>
            <a:ext cx="68549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Lucida Console"/>
                <a:cs typeface="Lucida Console"/>
              </a:rPr>
              <a:t>data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Data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 smtClean="0">
                <a:latin typeface="Lucida Console"/>
                <a:cs typeface="Lucida Console"/>
              </a:rPr>
              <a:t>{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ix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en-GB" dirty="0" smtClean="0">
                <a:latin typeface="Lucida Console"/>
                <a:cs typeface="Lucida Console"/>
              </a:rPr>
              <a:t>} -&gt;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Desc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ix</a:t>
            </a:r>
            <a:endParaRPr lang="en-GB" dirty="0" smtClean="0">
              <a:latin typeface="Lucida Console"/>
              <a:cs typeface="Lucida Console"/>
            </a:endParaRPr>
          </a:p>
          <a:p>
            <a:r>
              <a:rPr lang="en-GB" dirty="0">
                <a:latin typeface="Lucida Console"/>
                <a:cs typeface="Lucida Console"/>
              </a:rPr>
              <a:t>	</a:t>
            </a:r>
            <a:r>
              <a:rPr lang="en-GB" dirty="0" smtClean="0">
                <a:latin typeface="Lucida Console"/>
                <a:cs typeface="Lucida Console"/>
              </a:rPr>
              <a:t>	      -&gt; 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ix </a:t>
            </a:r>
            <a:r>
              <a:rPr lang="en-GB" dirty="0" smtClean="0">
                <a:latin typeface="Lucida Console"/>
                <a:cs typeface="Lucida Console"/>
              </a:rPr>
              <a:t>-</a:t>
            </a:r>
            <a:r>
              <a:rPr lang="en-GB" dirty="0" smtClean="0">
                <a:latin typeface="Lucida Console"/>
                <a:cs typeface="Lucida Console"/>
              </a:rPr>
              <a:t>&gt; 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b="1" dirty="0" smtClean="0">
                <a:latin typeface="Lucida Console"/>
                <a:cs typeface="Lucida Console"/>
              </a:rPr>
              <a:t>where</a:t>
            </a:r>
          </a:p>
          <a:p>
            <a:r>
              <a:rPr lang="en-GB" dirty="0" smtClean="0">
                <a:latin typeface="Lucida Console"/>
                <a:cs typeface="Lucida Console"/>
              </a:rPr>
              <a:t>	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Con </a:t>
            </a:r>
            <a:r>
              <a:rPr lang="en-GB" dirty="0">
                <a:latin typeface="Lucida Console"/>
                <a:cs typeface="Lucida Console"/>
              </a:rPr>
              <a:t>: </a:t>
            </a:r>
            <a:r>
              <a:rPr lang="en-GB" dirty="0" smtClean="0">
                <a:latin typeface="Lucida Console"/>
                <a:cs typeface="Lucida Console"/>
              </a:rPr>
              <a:t>{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d</a:t>
            </a:r>
            <a:r>
              <a:rPr lang="en-GB" dirty="0" smtClean="0">
                <a:latin typeface="Lucida Console"/>
                <a:cs typeface="Lucida Console"/>
              </a:rPr>
              <a:t> :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Desc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ix</a:t>
            </a:r>
            <a:r>
              <a:rPr lang="en-GB" dirty="0" smtClean="0">
                <a:latin typeface="Lucida Console"/>
                <a:cs typeface="Lucida Console"/>
              </a:rPr>
              <a:t>} </a:t>
            </a:r>
            <a:r>
              <a:rPr lang="en-GB" dirty="0" smtClean="0">
                <a:latin typeface="Lucida Console"/>
                <a:cs typeface="Lucida Console"/>
              </a:rPr>
              <a:t>-&gt; {</a:t>
            </a:r>
            <a:r>
              <a:rPr lang="en-GB" dirty="0" err="1" smtClean="0">
                <a:solidFill>
                  <a:srgbClr val="D99694"/>
                </a:solidFill>
                <a:latin typeface="Lucida Console"/>
                <a:cs typeface="Lucida Console"/>
              </a:rPr>
              <a:t>i</a:t>
            </a:r>
            <a:r>
              <a:rPr lang="en-GB" dirty="0" smtClean="0">
                <a:latin typeface="Lucida Console"/>
                <a:cs typeface="Lucida Console"/>
              </a:rPr>
              <a:t> : 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ix</a:t>
            </a:r>
            <a:r>
              <a:rPr lang="en-GB" dirty="0" smtClean="0">
                <a:latin typeface="Lucida Console"/>
                <a:cs typeface="Lucida Console"/>
              </a:rPr>
              <a:t>} </a:t>
            </a:r>
            <a:endParaRPr lang="en-GB" dirty="0" smtClean="0">
              <a:latin typeface="Lucida Console"/>
              <a:cs typeface="Lucida Console"/>
            </a:endParaRPr>
          </a:p>
          <a:p>
            <a:r>
              <a:rPr lang="en-GB" dirty="0">
                <a:latin typeface="Lucida Console"/>
                <a:cs typeface="Lucida Console"/>
              </a:rPr>
              <a:t>	</a:t>
            </a:r>
            <a:r>
              <a:rPr lang="en-GB" dirty="0" smtClean="0">
                <a:latin typeface="Lucida Console"/>
                <a:cs typeface="Lucida Console"/>
              </a:rPr>
              <a:t>		-&gt; </a:t>
            </a:r>
            <a:r>
              <a:rPr lang="en-GB" dirty="0" smtClean="0">
                <a:solidFill>
                  <a:schemeClr val="accent2"/>
                </a:solidFill>
                <a:latin typeface="Lucida Console"/>
                <a:cs typeface="Lucida Console"/>
              </a:rPr>
              <a:t>Synthesise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 d </a:t>
            </a:r>
            <a:r>
              <a:rPr lang="en-GB" dirty="0" smtClean="0">
                <a:latin typeface="Lucida Console"/>
                <a:cs typeface="Lucida Console"/>
              </a:rPr>
              <a:t>(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Data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 d</a:t>
            </a:r>
            <a:r>
              <a:rPr lang="en-GB" dirty="0" smtClean="0">
                <a:solidFill>
                  <a:srgbClr val="000000"/>
                </a:solidFill>
                <a:latin typeface="Lucida Console"/>
                <a:cs typeface="Lucida Console"/>
              </a:rPr>
              <a:t>)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en-GB" dirty="0" err="1" smtClean="0">
                <a:solidFill>
                  <a:srgbClr val="D99694"/>
                </a:solidFill>
                <a:latin typeface="Lucida Console"/>
                <a:cs typeface="Lucida Console"/>
              </a:rPr>
              <a:t>i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-</a:t>
            </a:r>
            <a:r>
              <a:rPr lang="en-GB" dirty="0">
                <a:latin typeface="Lucida Console"/>
                <a:cs typeface="Lucida Console"/>
              </a:rPr>
              <a:t>&gt; 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Data 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d </a:t>
            </a:r>
            <a:r>
              <a:rPr lang="en-GB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i</a:t>
            </a:r>
            <a:endParaRPr lang="en-GB" dirty="0" smtClean="0">
              <a:solidFill>
                <a:srgbClr val="D99694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</Words>
  <Application>Microsoft Macintosh PowerPoint</Application>
  <PresentationFormat>Skærmshow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11</cp:revision>
  <dcterms:created xsi:type="dcterms:W3CDTF">2014-05-24T17:40:35Z</dcterms:created>
  <dcterms:modified xsi:type="dcterms:W3CDTF">2014-07-07T17:03:05Z</dcterms:modified>
</cp:coreProperties>
</file>