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10/07/14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560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10/07/14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412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10/07/14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749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10/07/14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287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10/07/14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473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10/07/14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152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10/07/14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495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10/07/14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079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10/07/14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864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10/07/14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879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0119-BD8C-794D-B140-4DCFADDE806F}" type="datetimeFigureOut">
              <a:rPr lang="da-DK" smtClean="0"/>
              <a:t>10/07/14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047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80119-BD8C-794D-B140-4DCFADDE806F}" type="datetimeFigureOut">
              <a:rPr lang="da-DK" smtClean="0"/>
              <a:t>10/07/14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33CD2-209E-D646-AF87-7B0E1910E24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284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2945895" y="2976086"/>
            <a:ext cx="324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Lucida Console"/>
                <a:cs typeface="Lucida Console"/>
              </a:rPr>
              <a:t>data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Unit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 smtClean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b="1" dirty="0" smtClean="0">
                <a:latin typeface="Lucida Console"/>
                <a:cs typeface="Lucida Console"/>
              </a:rPr>
              <a:t>where</a:t>
            </a:r>
          </a:p>
          <a:p>
            <a:r>
              <a:rPr lang="en-GB" dirty="0" smtClean="0">
                <a:latin typeface="Lucida Console"/>
                <a:cs typeface="Lucida Console"/>
              </a:rPr>
              <a:t>	</a:t>
            </a:r>
            <a:r>
              <a:rPr lang="en-GB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MkUnit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: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Unit</a:t>
            </a:r>
            <a:endParaRPr lang="en-GB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483452892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</Words>
  <Application>Microsoft Macintosh PowerPoint</Application>
  <PresentationFormat>Skærmshow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12</cp:revision>
  <dcterms:created xsi:type="dcterms:W3CDTF">2014-05-23T10:03:59Z</dcterms:created>
  <dcterms:modified xsi:type="dcterms:W3CDTF">2014-07-10T13:21:46Z</dcterms:modified>
</cp:coreProperties>
</file>