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08/07/14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451048" y="3108784"/>
            <a:ext cx="2270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UnitDesc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endParaRPr lang="en-GB" dirty="0" smtClean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GB" dirty="0" err="1">
                <a:solidFill>
                  <a:schemeClr val="accent2"/>
                </a:solidFill>
                <a:latin typeface="Lucida Console"/>
                <a:cs typeface="Lucida Console"/>
              </a:rPr>
              <a:t>UnitDesc</a:t>
            </a:r>
            <a:r>
              <a:rPr lang="en-GB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endParaRPr lang="en-GB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17</cp:revision>
  <dcterms:created xsi:type="dcterms:W3CDTF">2014-05-24T18:40:37Z</dcterms:created>
  <dcterms:modified xsi:type="dcterms:W3CDTF">2014-07-08T20:47:18Z</dcterms:modified>
</cp:coreProperties>
</file>