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96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63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43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03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7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19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0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8CC7-AE26-7E43-876B-01B3BA766050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24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721685" y="2512256"/>
            <a:ext cx="76835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VecDesc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(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 :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) -&gt;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Desc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Nat</a:t>
            </a:r>
          </a:p>
          <a:p>
            <a:r>
              <a:rPr lang="en-GB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VecDesc</a:t>
            </a:r>
            <a:r>
              <a:rPr lang="en-GB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 = </a:t>
            </a:r>
          </a:p>
          <a:p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	</a:t>
            </a:r>
            <a:r>
              <a:rPr lang="en-GB" dirty="0" err="1">
                <a:solidFill>
                  <a:srgbClr val="9BBB59"/>
                </a:solidFill>
                <a:latin typeface="Lucida Console"/>
                <a:cs typeface="Lucida Console"/>
              </a:rPr>
              <a:t>Arg</a:t>
            </a:r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GB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CLabel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(\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l</a:t>
            </a:r>
            <a:r>
              <a:rPr lang="en-GB" dirty="0" smtClean="0">
                <a:latin typeface="Lucida Console"/>
                <a:cs typeface="Lucida Console"/>
              </a:rPr>
              <a:t>=</a:t>
            </a:r>
            <a:r>
              <a:rPr lang="en-GB" dirty="0" smtClean="0">
                <a:latin typeface="Lucida Console"/>
                <a:cs typeface="Lucida Console"/>
              </a:rPr>
              <a:t>&gt;</a:t>
            </a:r>
          </a:p>
          <a:p>
            <a:r>
              <a:rPr lang="en-GB" dirty="0">
                <a:latin typeface="Lucida Console"/>
                <a:cs typeface="Lucida Console"/>
              </a:rPr>
              <a:t>	</a:t>
            </a:r>
            <a:r>
              <a:rPr lang="en-GB" dirty="0" smtClean="0">
                <a:latin typeface="Lucida Console"/>
                <a:cs typeface="Lucida Console"/>
              </a:rPr>
              <a:t>	</a:t>
            </a:r>
            <a:r>
              <a:rPr lang="en-GB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Arg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latin typeface="Lucida Console"/>
                <a:cs typeface="Lucida Console"/>
              </a:rPr>
              <a:t>(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Tag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l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VecCtors</a:t>
            </a:r>
            <a:r>
              <a:rPr lang="en-GB" dirty="0" smtClean="0">
                <a:latin typeface="Lucida Console"/>
                <a:cs typeface="Lucida Console"/>
              </a:rPr>
              <a:t>)</a:t>
            </a:r>
            <a:endParaRPr lang="en-GB" dirty="0">
              <a:latin typeface="Lucida Console"/>
              <a:cs typeface="Lucida Console"/>
            </a:endParaRPr>
          </a:p>
          <a:p>
            <a:r>
              <a:rPr lang="en-GB" dirty="0" smtClean="0">
                <a:latin typeface="Lucida Console"/>
                <a:cs typeface="Lucida Console"/>
              </a:rPr>
              <a:t>			((</a:t>
            </a:r>
            <a:r>
              <a:rPr lang="en-GB" b="1" dirty="0" smtClean="0">
                <a:solidFill>
                  <a:schemeClr val="accent2"/>
                </a:solidFill>
                <a:latin typeface="Lucida Console"/>
                <a:cs typeface="Lucida Console"/>
              </a:rPr>
              <a:t>switch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Lucida Console"/>
                <a:cs typeface="Lucida Console"/>
              </a:rPr>
              <a:t>VecCtors</a:t>
            </a:r>
            <a:r>
              <a:rPr lang="en-GB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(\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l’</a:t>
            </a:r>
            <a:r>
              <a:rPr lang="en-GB" dirty="0" smtClean="0">
                <a:latin typeface="Lucida Console"/>
                <a:cs typeface="Lucida Console"/>
              </a:rPr>
              <a:t>=</a:t>
            </a:r>
            <a:r>
              <a:rPr lang="en-GB" dirty="0" smtClean="0">
                <a:latin typeface="Lucida Console"/>
                <a:cs typeface="Lucida Console"/>
              </a:rPr>
              <a:t>&gt; \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t’</a:t>
            </a:r>
            <a:r>
              <a:rPr lang="en-GB" dirty="0" smtClean="0">
                <a:latin typeface="Lucida Console"/>
                <a:cs typeface="Lucida Console"/>
              </a:rPr>
              <a:t>=</a:t>
            </a:r>
            <a:r>
              <a:rPr lang="en-GB" dirty="0" smtClean="0">
                <a:latin typeface="Lucida Console"/>
                <a:cs typeface="Lucida Console"/>
              </a:rPr>
              <a:t>&gt;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Desc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Nat</a:t>
            </a:r>
            <a:r>
              <a:rPr lang="en-GB" dirty="0" smtClean="0">
                <a:latin typeface="Lucida Console"/>
                <a:cs typeface="Lucida Console"/>
              </a:rPr>
              <a:t>)</a:t>
            </a:r>
          </a:p>
          <a:p>
            <a:r>
              <a:rPr lang="en-GB" dirty="0" smtClean="0">
                <a:latin typeface="Lucida Console"/>
                <a:cs typeface="Lucida Console"/>
              </a:rPr>
              <a:t>	     	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( Ret Z</a:t>
            </a:r>
          </a:p>
          <a:p>
            <a:r>
              <a:rPr lang="en-GB" dirty="0" smtClean="0">
                <a:latin typeface="Lucida Console"/>
                <a:cs typeface="Lucida Console"/>
              </a:rPr>
              <a:t>				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, (</a:t>
            </a:r>
            <a:r>
              <a:rPr lang="en-GB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Arg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Nat</a:t>
            </a:r>
            <a:r>
              <a:rPr lang="en-GB" dirty="0" smtClean="0">
                <a:latin typeface="Lucida Console"/>
                <a:cs typeface="Lucida Console"/>
              </a:rPr>
              <a:t> (\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n</a:t>
            </a:r>
            <a:r>
              <a:rPr lang="en-GB" dirty="0" smtClean="0">
                <a:latin typeface="Lucida Console"/>
                <a:cs typeface="Lucida Console"/>
              </a:rPr>
              <a:t>=&gt; </a:t>
            </a:r>
          </a:p>
          <a:p>
            <a:r>
              <a:rPr lang="en-GB" dirty="0" smtClean="0">
                <a:latin typeface="Lucida Console"/>
                <a:cs typeface="Lucida Console"/>
              </a:rPr>
              <a:t>						   </a:t>
            </a:r>
            <a:r>
              <a:rPr lang="en-GB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Arg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 (\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x</a:t>
            </a:r>
            <a:r>
              <a:rPr lang="en-GB" dirty="0" smtClean="0">
                <a:latin typeface="Lucida Console"/>
                <a:cs typeface="Lucida Console"/>
              </a:rPr>
              <a:t>=&gt;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Rec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n</a:t>
            </a:r>
            <a:r>
              <a:rPr lang="en-GB" dirty="0" smtClean="0">
                <a:latin typeface="Lucida Console"/>
                <a:cs typeface="Lucida Console"/>
              </a:rPr>
              <a:t> (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Ret</a:t>
            </a:r>
            <a:r>
              <a:rPr lang="en-GB" dirty="0" smtClean="0">
                <a:latin typeface="Lucida Console"/>
                <a:cs typeface="Lucida Console"/>
              </a:rPr>
              <a:t> (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S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n</a:t>
            </a:r>
            <a:r>
              <a:rPr lang="en-GB" dirty="0" smtClean="0">
                <a:latin typeface="Lucida Console"/>
                <a:cs typeface="Lucida Console"/>
              </a:rPr>
              <a:t>))))</a:t>
            </a:r>
          </a:p>
          <a:p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        		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, () ) )</a:t>
            </a:r>
            <a:r>
              <a:rPr lang="en-GB" dirty="0" smtClean="0">
                <a:latin typeface="Lucida Console"/>
                <a:cs typeface="Lucida Console"/>
              </a:rPr>
              <a:t>) </a:t>
            </a:r>
            <a:r>
              <a:rPr lang="en-GB" dirty="0">
                <a:solidFill>
                  <a:srgbClr val="D99694"/>
                </a:solidFill>
                <a:latin typeface="Lucida Console"/>
                <a:cs typeface="Lucida Console"/>
              </a:rPr>
              <a:t>l</a:t>
            </a:r>
            <a:r>
              <a:rPr lang="en-GB" dirty="0" smtClean="0">
                <a:latin typeface="Lucida Console"/>
                <a:cs typeface="Lucida Console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971884124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</Words>
  <Application>Microsoft Macintosh PowerPoint</Application>
  <PresentationFormat>Skærmshow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30</cp:revision>
  <dcterms:created xsi:type="dcterms:W3CDTF">2014-05-24T18:40:37Z</dcterms:created>
  <dcterms:modified xsi:type="dcterms:W3CDTF">2014-07-08T08:48:47Z</dcterms:modified>
</cp:coreProperties>
</file>