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751906" y="2412092"/>
            <a:ext cx="8187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Nil </a:t>
            </a:r>
            <a:r>
              <a:rPr lang="en-GB" dirty="0">
                <a:latin typeface="Lucida Console"/>
                <a:cs typeface="Lucida Console"/>
              </a:rPr>
              <a:t>: {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: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} -&gt; </a:t>
            </a:r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Z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Nil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Con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>
                <a:solidFill>
                  <a:srgbClr val="B3A2C7"/>
                </a:solidFill>
                <a:latin typeface="Lucida Console"/>
                <a:cs typeface="Lucida Console"/>
              </a:rPr>
              <a:t>“Nil”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TZ **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err="1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)) </a:t>
            </a:r>
            <a:endParaRPr lang="en-GB" dirty="0" smtClean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 </a:t>
            </a:r>
          </a:p>
          <a:p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Cons</a:t>
            </a:r>
            <a:r>
              <a:rPr lang="en-GB" dirty="0" smtClean="0">
                <a:latin typeface="Lucida Console"/>
                <a:cs typeface="Lucida Console"/>
              </a:rPr>
              <a:t> : {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} -&gt; {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}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-&gt;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-&gt; </a:t>
            </a:r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a 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 </a:t>
            </a:r>
            <a:r>
              <a:rPr lang="en-GB" dirty="0">
                <a:latin typeface="Lucida Console"/>
                <a:cs typeface="Lucida Console"/>
              </a:rPr>
              <a:t>(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S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endParaRPr lang="en-GB" dirty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Cons</a:t>
            </a:r>
            <a:r>
              <a:rPr lang="en-GB" dirty="0" smtClean="0">
                <a:latin typeface="Lucida Console"/>
                <a:cs typeface="Lucida Console"/>
              </a:rPr>
              <a:t> {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}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GB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xs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Con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“Cons”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TS TZ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			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x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(</a:t>
            </a:r>
            <a:r>
              <a:rPr lang="en-GB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xs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))))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en-GB" dirty="0">
                <a:latin typeface="Lucida Console"/>
                <a:cs typeface="Lucida Console"/>
              </a:rPr>
              <a:t> 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44</cp:revision>
  <dcterms:created xsi:type="dcterms:W3CDTF">2014-05-24T18:40:37Z</dcterms:created>
  <dcterms:modified xsi:type="dcterms:W3CDTF">2014-07-07T17:13:35Z</dcterms:modified>
</cp:coreProperties>
</file>