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9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07/07/14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969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07/07/14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634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07/07/14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432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07/07/14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636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07/07/14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138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07/07/14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17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07/07/14</a:t>
            </a:fld>
            <a:endParaRPr lang="en-GB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033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07/07/14</a:t>
            </a:fld>
            <a:endParaRPr lang="en-GB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272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07/07/14</a:t>
            </a:fld>
            <a:endParaRPr lang="en-GB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992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07/07/14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8194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07/07/14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502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58CC7-AE26-7E43-876B-01B3BA766050}" type="datetimeFigureOut">
              <a:rPr lang="da-DK" smtClean="0"/>
              <a:t>07/07/14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1243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/>
          <p:cNvSpPr txBox="1"/>
          <p:nvPr/>
        </p:nvSpPr>
        <p:spPr>
          <a:xfrm>
            <a:off x="1640680" y="2967947"/>
            <a:ext cx="58871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a-DK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 smtClean="0">
                <a:solidFill>
                  <a:schemeClr val="accent2"/>
                </a:solidFill>
                <a:latin typeface="Lucida Console"/>
                <a:cs typeface="Lucida Console"/>
              </a:rPr>
              <a:t>exampleVec</a:t>
            </a:r>
            <a:r>
              <a:rPr lang="en-GB" dirty="0" smtClean="0">
                <a:solidFill>
                  <a:schemeClr val="accent2"/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latin typeface="Lucida Console"/>
                <a:cs typeface="Lucida Console"/>
              </a:rPr>
              <a:t>: </a:t>
            </a:r>
            <a:r>
              <a:rPr lang="en-GB" dirty="0" err="1" smtClean="0">
                <a:solidFill>
                  <a:srgbClr val="C0504D"/>
                </a:solidFill>
                <a:latin typeface="Lucida Console"/>
                <a:cs typeface="Lucida Console"/>
              </a:rPr>
              <a:t>Vec</a:t>
            </a:r>
            <a:r>
              <a:rPr lang="en-GB" dirty="0" smtClean="0">
                <a:solidFill>
                  <a:srgbClr val="C0504D"/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Nat </a:t>
            </a:r>
            <a:r>
              <a:rPr lang="en-GB" dirty="0">
                <a:solidFill>
                  <a:schemeClr val="accent4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3</a:t>
            </a:r>
            <a:endParaRPr lang="en-GB" dirty="0" smtClean="0">
              <a:solidFill>
                <a:schemeClr val="tx2">
                  <a:lumMod val="60000"/>
                  <a:lumOff val="40000"/>
                </a:schemeClr>
              </a:solidFill>
              <a:latin typeface="Lucida Console"/>
              <a:cs typeface="Lucida Console"/>
            </a:endParaRPr>
          </a:p>
          <a:p>
            <a:r>
              <a:rPr lang="en-GB" dirty="0" err="1">
                <a:solidFill>
                  <a:schemeClr val="accent2"/>
                </a:solidFill>
                <a:latin typeface="Lucida Console"/>
                <a:cs typeface="Lucida Console"/>
              </a:rPr>
              <a:t>exampleVec</a:t>
            </a:r>
            <a:r>
              <a:rPr lang="en-GB" dirty="0">
                <a:solidFill>
                  <a:schemeClr val="accent2"/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latin typeface="Lucida Console"/>
                <a:cs typeface="Lucida Console"/>
              </a:rPr>
              <a:t>= </a:t>
            </a:r>
            <a:r>
              <a:rPr lang="en-GB" dirty="0" smtClean="0">
                <a:solidFill>
                  <a:schemeClr val="accent2"/>
                </a:solidFill>
                <a:latin typeface="Lucida Console"/>
                <a:cs typeface="Lucida Console"/>
              </a:rPr>
              <a:t>Cons</a:t>
            </a:r>
            <a:r>
              <a:rPr lang="en-GB" dirty="0" smtClean="0">
                <a:latin typeface="Lucida Console"/>
                <a:cs typeface="Lucida Console"/>
              </a:rPr>
              <a:t> </a:t>
            </a:r>
            <a:r>
              <a:rPr lang="en-GB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1</a:t>
            </a:r>
            <a:r>
              <a:rPr lang="en-GB" dirty="0" smtClean="0">
                <a:latin typeface="Lucida Console"/>
                <a:cs typeface="Lucida Console"/>
              </a:rPr>
              <a:t> (</a:t>
            </a:r>
            <a:r>
              <a:rPr lang="en-GB" dirty="0" smtClean="0">
                <a:solidFill>
                  <a:srgbClr val="C0504D"/>
                </a:solidFill>
                <a:latin typeface="Lucida Console"/>
                <a:cs typeface="Lucida Console"/>
              </a:rPr>
              <a:t>Cons</a:t>
            </a:r>
            <a:r>
              <a:rPr lang="en-GB" dirty="0" smtClean="0">
                <a:latin typeface="Lucida Console"/>
                <a:cs typeface="Lucida Console"/>
              </a:rPr>
              <a:t> </a:t>
            </a:r>
            <a:r>
              <a:rPr lang="en-GB" dirty="0" smtClean="0">
                <a:solidFill>
                  <a:srgbClr val="B3A2C7"/>
                </a:solidFill>
                <a:latin typeface="Lucida Console"/>
                <a:cs typeface="Lucida Console"/>
              </a:rPr>
              <a:t>2</a:t>
            </a:r>
            <a:r>
              <a:rPr lang="en-GB" dirty="0" smtClean="0">
                <a:latin typeface="Lucida Console"/>
                <a:cs typeface="Lucida Console"/>
              </a:rPr>
              <a:t> (</a:t>
            </a:r>
            <a:r>
              <a:rPr lang="en-GB" dirty="0" smtClean="0">
                <a:solidFill>
                  <a:srgbClr val="C0504D"/>
                </a:solidFill>
                <a:latin typeface="Lucida Console"/>
                <a:cs typeface="Lucida Console"/>
              </a:rPr>
              <a:t>Cons</a:t>
            </a:r>
            <a:r>
              <a:rPr lang="en-GB" dirty="0" smtClean="0">
                <a:latin typeface="Lucida Console"/>
                <a:cs typeface="Lucida Console"/>
              </a:rPr>
              <a:t> </a:t>
            </a:r>
            <a:r>
              <a:rPr lang="en-GB" dirty="0" smtClean="0">
                <a:solidFill>
                  <a:srgbClr val="B3A2C7"/>
                </a:solidFill>
                <a:latin typeface="Lucida Console"/>
                <a:cs typeface="Lucida Console"/>
              </a:rPr>
              <a:t>3</a:t>
            </a:r>
            <a:r>
              <a:rPr lang="en-GB" dirty="0" smtClean="0">
                <a:latin typeface="Lucida Console"/>
                <a:cs typeface="Lucida Console"/>
              </a:rPr>
              <a:t> </a:t>
            </a:r>
            <a:r>
              <a:rPr lang="en-GB" dirty="0" smtClean="0">
                <a:solidFill>
                  <a:schemeClr val="accent2"/>
                </a:solidFill>
                <a:latin typeface="Lucida Console"/>
                <a:cs typeface="Lucida Console"/>
              </a:rPr>
              <a:t>Nil</a:t>
            </a:r>
            <a:r>
              <a:rPr lang="en-GB" dirty="0" smtClean="0">
                <a:latin typeface="Lucida Console"/>
                <a:cs typeface="Lucida Console"/>
              </a:rPr>
              <a:t>))</a:t>
            </a:r>
          </a:p>
          <a:p>
            <a:r>
              <a:rPr lang="en-GB" dirty="0">
                <a:latin typeface="Lucida Console"/>
                <a:cs typeface="Lucida Console"/>
              </a:rPr>
              <a:t> </a:t>
            </a:r>
            <a:r>
              <a:rPr lang="en-GB" dirty="0" smtClean="0">
                <a:latin typeface="Lucida Console"/>
                <a:cs typeface="Lucida Console"/>
              </a:rPr>
              <a:t>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971884124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19</Words>
  <Application>Microsoft Macintosh PowerPoint</Application>
  <PresentationFormat>Skærmshow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</vt:i4>
      </vt:variant>
    </vt:vector>
  </HeadingPairs>
  <TitlesOfParts>
    <vt:vector size="2" baseType="lpstr">
      <vt:lpstr>Kontortema</vt:lpstr>
      <vt:lpstr>PowerPoint-præsentation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Ahmad Salim Al-Sibahi</dc:creator>
  <cp:lastModifiedBy>Ahmad Salim Al-Sibahi</cp:lastModifiedBy>
  <cp:revision>39</cp:revision>
  <dcterms:created xsi:type="dcterms:W3CDTF">2014-05-24T18:40:37Z</dcterms:created>
  <dcterms:modified xsi:type="dcterms:W3CDTF">2014-07-07T17:15:22Z</dcterms:modified>
</cp:coreProperties>
</file>