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22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23/08/14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705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23/08/14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76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23/08/14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69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23/08/14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46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23/08/14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339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23/08/14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17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23/08/14</a:t>
            </a:fld>
            <a:endParaRPr lang="en-GB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132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23/08/14</a:t>
            </a:fld>
            <a:endParaRPr lang="en-GB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10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23/08/14</a:t>
            </a:fld>
            <a:endParaRPr lang="en-GB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58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23/08/14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13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23/08/14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73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9A199-D001-9B4E-B758-14EC809AFE55}" type="datetimeFigureOut">
              <a:rPr lang="da-DK" smtClean="0"/>
              <a:t>23/08/14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72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/>
          <p:cNvSpPr txBox="1"/>
          <p:nvPr/>
        </p:nvSpPr>
        <p:spPr>
          <a:xfrm>
            <a:off x="2641601" y="2813582"/>
            <a:ext cx="4203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ucida Console"/>
                <a:cs typeface="Lucida Console"/>
              </a:rPr>
              <a:t>instance</a:t>
            </a:r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Functor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Lucida Console"/>
                <a:cs typeface="Lucida Console"/>
              </a:rPr>
              <a:t>Nested </a:t>
            </a:r>
            <a:r>
              <a:rPr lang="en-US" b="1" dirty="0" smtClean="0">
                <a:latin typeface="Lucida Console"/>
                <a:cs typeface="Lucida Console"/>
              </a:rPr>
              <a:t>where</a:t>
            </a:r>
            <a:endParaRPr lang="en-US" b="1" dirty="0">
              <a:latin typeface="Lucida Console"/>
              <a:cs typeface="Lucida Console"/>
            </a:endParaRPr>
          </a:p>
          <a:p>
            <a:r>
              <a:rPr lang="en-US" dirty="0">
                <a:latin typeface="Lucida Console"/>
                <a:cs typeface="Lucida Console"/>
              </a:rPr>
              <a:t>  </a:t>
            </a:r>
            <a:r>
              <a:rPr lang="en-US" dirty="0" smtClean="0">
                <a:solidFill>
                  <a:schemeClr val="accent2"/>
                </a:solidFill>
                <a:latin typeface="Lucida Console"/>
                <a:cs typeface="Lucida Console"/>
              </a:rPr>
              <a:t>map </a:t>
            </a:r>
            <a:r>
              <a:rPr lang="en-US" dirty="0" smtClean="0">
                <a:latin typeface="Lucida Console"/>
                <a:cs typeface="Lucida Console"/>
              </a:rPr>
              <a:t>= </a:t>
            </a:r>
            <a:r>
              <a:rPr lang="en-US" dirty="0" err="1" smtClean="0">
                <a:solidFill>
                  <a:schemeClr val="accent2"/>
                </a:solidFill>
                <a:latin typeface="Lucida Console"/>
                <a:cs typeface="Lucida Console"/>
              </a:rPr>
              <a:t>gmapp</a:t>
            </a:r>
            <a:r>
              <a:rPr lang="en-US" dirty="0" smtClean="0">
                <a:solidFill>
                  <a:schemeClr val="accent2"/>
                </a:solidFill>
                <a:latin typeface="Lucida Console"/>
                <a:cs typeface="Lucida Console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Lucida Console"/>
                <a:cs typeface="Lucida Console"/>
              </a:rPr>
              <a:t>NestedPD</a:t>
            </a:r>
            <a:endParaRPr lang="en-US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343868913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9</Words>
  <Application>Microsoft Macintosh PowerPoint</Application>
  <PresentationFormat>Skærmshow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</vt:i4>
      </vt:variant>
    </vt:vector>
  </HeadingPairs>
  <TitlesOfParts>
    <vt:vector size="2" baseType="lpstr">
      <vt:lpstr>Kontortema</vt:lpstr>
      <vt:lpstr>PowerPoint-præsentation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Ahmad Salim Al-Sibahi</dc:creator>
  <cp:lastModifiedBy>Ahmad Salim Al-Sibahi</cp:lastModifiedBy>
  <cp:revision>29</cp:revision>
  <dcterms:created xsi:type="dcterms:W3CDTF">2014-05-24T17:40:35Z</dcterms:created>
  <dcterms:modified xsi:type="dcterms:W3CDTF">2014-08-23T17:24:14Z</dcterms:modified>
</cp:coreProperties>
</file>